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374ba013b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3a1ee1cf24778"/>
  </p:sldMasterIdLst>
  <p:sldIdLst>
    <p:sldId xmlns:r="http://schemas.openxmlformats.org/officeDocument/2006/relationships" id="256" r:id="Rdec01eb0555f4866"/>
    <p:sldId xmlns:r="http://schemas.openxmlformats.org/officeDocument/2006/relationships" id="257" r:id="Rd3b0db54e810414d"/>
    <p:sldId xmlns:r="http://schemas.openxmlformats.org/officeDocument/2006/relationships" id="258" r:id="R199bb00821984915"/>
    <p:sldId xmlns:r="http://schemas.openxmlformats.org/officeDocument/2006/relationships" id="259" r:id="Rfbe28372b9e8481c"/>
    <p:sldId xmlns:r="http://schemas.openxmlformats.org/officeDocument/2006/relationships" id="260" r:id="R83de280248174bbf"/>
    <p:sldId xmlns:r="http://schemas.openxmlformats.org/officeDocument/2006/relationships" id="261" r:id="R629dc8256ce3480c"/>
    <p:sldId xmlns:r="http://schemas.openxmlformats.org/officeDocument/2006/relationships" id="262" r:id="R933a897f33f8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3a1ee1cf24778" /><Relationship Type="http://schemas.openxmlformats.org/officeDocument/2006/relationships/slide" Target="/ppt/slides/slide1.xml" Id="Rdec01eb0555f4866" /><Relationship Type="http://schemas.openxmlformats.org/officeDocument/2006/relationships/slide" Target="/ppt/slides/slide2.xml" Id="Rd3b0db54e810414d" /><Relationship Type="http://schemas.openxmlformats.org/officeDocument/2006/relationships/slide" Target="/ppt/slides/slide3.xml" Id="R199bb00821984915" /><Relationship Type="http://schemas.openxmlformats.org/officeDocument/2006/relationships/slide" Target="/ppt/slides/slide4.xml" Id="Rfbe28372b9e8481c" /><Relationship Type="http://schemas.openxmlformats.org/officeDocument/2006/relationships/slide" Target="/ppt/slides/slide5.xml" Id="R83de280248174bbf" /><Relationship Type="http://schemas.openxmlformats.org/officeDocument/2006/relationships/slide" Target="/ppt/slides/slide6.xml" Id="R629dc8256ce3480c" /><Relationship Type="http://schemas.openxmlformats.org/officeDocument/2006/relationships/slide" Target="/ppt/slides/slide7.xml" Id="R933a897f33f8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575f6a7be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30ae3580e4a10" /><Relationship Type="http://schemas.openxmlformats.org/officeDocument/2006/relationships/theme" Target="/ppt/slideMasters/theme/theme1.xml" Id="R94b3029951cd45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30ae3580e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cf85b48fd4b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400c0ac59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6bc68648847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e6d679bc0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e81c317944f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8fc15fb3f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591c7332f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RAHATT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RAHATT AS ble etablert [år] og holder til i Nordby.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9 818 055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273 101 619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273 198 046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HATTELAND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Berget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2009 Nordby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RAHATT AS</a:t>
            </a:r>
          </a:p>
        </p:txBody>
      </p:sp>
    </p:spTree>
  </p:cSld>
  <p:clrMapOvr>
    <a:masterClrMapping xmlns:a="http://schemas.openxmlformats.org/drawingml/2006/main"/>
  </p:clrMapOvr>
</p:sld>
</file>