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d0fdc00ab040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2f7c6c81e84893"/>
  </p:sldMasterIdLst>
  <p:sldIdLst>
    <p:sldId xmlns:r="http://schemas.openxmlformats.org/officeDocument/2006/relationships" id="256" r:id="R326a0139441a4af0"/>
    <p:sldId xmlns:r="http://schemas.openxmlformats.org/officeDocument/2006/relationships" id="257" r:id="Re0f9eb384af4450d"/>
    <p:sldId xmlns:r="http://schemas.openxmlformats.org/officeDocument/2006/relationships" id="258" r:id="R9785193c5eea4865"/>
    <p:sldId xmlns:r="http://schemas.openxmlformats.org/officeDocument/2006/relationships" id="259" r:id="R6a3e86561ff7482b"/>
    <p:sldId xmlns:r="http://schemas.openxmlformats.org/officeDocument/2006/relationships" id="260" r:id="R3f47b953f68347f1"/>
    <p:sldId xmlns:r="http://schemas.openxmlformats.org/officeDocument/2006/relationships" id="261" r:id="R5f412a3cfb284f40"/>
    <p:sldId xmlns:r="http://schemas.openxmlformats.org/officeDocument/2006/relationships" id="262" r:id="R474ebfdb12f843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2f7c6c81e84893" /><Relationship Type="http://schemas.openxmlformats.org/officeDocument/2006/relationships/slide" Target="/ppt/slides/slide1.xml" Id="R326a0139441a4af0" /><Relationship Type="http://schemas.openxmlformats.org/officeDocument/2006/relationships/slide" Target="/ppt/slides/slide2.xml" Id="Re0f9eb384af4450d" /><Relationship Type="http://schemas.openxmlformats.org/officeDocument/2006/relationships/slide" Target="/ppt/slides/slide3.xml" Id="R9785193c5eea4865" /><Relationship Type="http://schemas.openxmlformats.org/officeDocument/2006/relationships/slide" Target="/ppt/slides/slide4.xml" Id="R6a3e86561ff7482b" /><Relationship Type="http://schemas.openxmlformats.org/officeDocument/2006/relationships/slide" Target="/ppt/slides/slide5.xml" Id="R3f47b953f68347f1" /><Relationship Type="http://schemas.openxmlformats.org/officeDocument/2006/relationships/slide" Target="/ppt/slides/slide6.xml" Id="R5f412a3cfb284f40" /><Relationship Type="http://schemas.openxmlformats.org/officeDocument/2006/relationships/slide" Target="/ppt/slides/slide7.xml" Id="R474ebfdb12f843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fcd246f7734f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f1a4b725049be" /><Relationship Type="http://schemas.openxmlformats.org/officeDocument/2006/relationships/theme" Target="/ppt/slideMasters/theme/theme1.xml" Id="R1e090ce0d39f4b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6f1a4b725049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61ee6621a44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cb8f8a6164e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63153e0e143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d44b3d7a246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c7239c94d47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a2229fa1748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4052617ef47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LILLEROVDE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LILLEROVDE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LILLEROVDE MASKIN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LILLEROVDE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LILLEROVDE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LILLEROVDE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33 474 251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−2 975 963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−2 282 766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7 159 859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11 009 252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LILLEROVDE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FAGERLUND LILLEROVDE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FAGERLUND LILLEROVDE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ANDRE RAMSEVIK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LILLEROVDE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Lisavegen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6006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992 105 259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LILLEROVDE MASKIN AS</a:t>
            </a:r>
          </a:p>
        </p:txBody>
      </p:sp>
    </p:spTree>
  </p:cSld>
  <p:clrMapOvr>
    <a:masterClrMapping xmlns:a="http://schemas.openxmlformats.org/drawingml/2006/main"/>
  </p:clrMapOvr>
</p:sld>
</file>