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a22cb745cc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12e574e8f43d6"/>
  </p:sldMasterIdLst>
  <p:sldIdLst>
    <p:sldId xmlns:r="http://schemas.openxmlformats.org/officeDocument/2006/relationships" id="256" r:id="R3ea5a1411f5b4af0"/>
    <p:sldId xmlns:r="http://schemas.openxmlformats.org/officeDocument/2006/relationships" id="257" r:id="R6c782aa86fea4b58"/>
    <p:sldId xmlns:r="http://schemas.openxmlformats.org/officeDocument/2006/relationships" id="258" r:id="R5946fe76d679493c"/>
    <p:sldId xmlns:r="http://schemas.openxmlformats.org/officeDocument/2006/relationships" id="259" r:id="Rd89028cacacc4b3b"/>
    <p:sldId xmlns:r="http://schemas.openxmlformats.org/officeDocument/2006/relationships" id="260" r:id="Rca0655beffc8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12e574e8f43d6" /><Relationship Type="http://schemas.openxmlformats.org/officeDocument/2006/relationships/slide" Target="/ppt/slides/slide1.xml" Id="R3ea5a1411f5b4af0" /><Relationship Type="http://schemas.openxmlformats.org/officeDocument/2006/relationships/slide" Target="/ppt/slides/slide2.xml" Id="R6c782aa86fea4b58" /><Relationship Type="http://schemas.openxmlformats.org/officeDocument/2006/relationships/slide" Target="/ppt/slides/slide3.xml" Id="R5946fe76d679493c" /><Relationship Type="http://schemas.openxmlformats.org/officeDocument/2006/relationships/slide" Target="/ppt/slides/slide4.xml" Id="Rd89028cacacc4b3b" /><Relationship Type="http://schemas.openxmlformats.org/officeDocument/2006/relationships/slide" Target="/ppt/slides/slide5.xml" Id="Rca0655beffc8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f7ef48e17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274e551c540d0" /><Relationship Type="http://schemas.openxmlformats.org/officeDocument/2006/relationships/theme" Target="/ppt/slideMasters/theme/theme1.xml" Id="Rfeb51bfcc6fa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274e551c5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e0bbaf8d6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8487531184f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b9553955e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b558bcc58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83c7c34aa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KARENSLYST ÅRGANG 2007 XIII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ÅRGANG 2007 XIII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ÅRGANG 2007 XIII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ÅRGANG 2007 XIII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ÅRGANG 2007 XIII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ÅRGANG 2007 XIII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992 097 337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ÅRGANG 2007 XIII AS</a:t>
            </a:r>
          </a:p>
        </p:txBody>
      </p:sp>
    </p:spTree>
  </p:cSld>
  <p:clrMapOvr>
    <a:masterClrMapping xmlns:a="http://schemas.openxmlformats.org/drawingml/2006/main"/>
  </p:clrMapOvr>
</p:sld>
</file>