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97e7e9110e40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07fa3547194c53"/>
  </p:sldMasterIdLst>
  <p:sldIdLst>
    <p:sldId xmlns:r="http://schemas.openxmlformats.org/officeDocument/2006/relationships" id="256" r:id="Rc06f0745df344afd"/>
    <p:sldId xmlns:r="http://schemas.openxmlformats.org/officeDocument/2006/relationships" id="257" r:id="Re012bbfe9cbf4791"/>
    <p:sldId xmlns:r="http://schemas.openxmlformats.org/officeDocument/2006/relationships" id="258" r:id="Rc3aadbabf145410f"/>
    <p:sldId xmlns:r="http://schemas.openxmlformats.org/officeDocument/2006/relationships" id="259" r:id="Rccf198eb4b4f45bf"/>
    <p:sldId xmlns:r="http://schemas.openxmlformats.org/officeDocument/2006/relationships" id="260" r:id="R38f49329d3834552"/>
    <p:sldId xmlns:r="http://schemas.openxmlformats.org/officeDocument/2006/relationships" id="261" r:id="R32a320da2808411f"/>
    <p:sldId xmlns:r="http://schemas.openxmlformats.org/officeDocument/2006/relationships" id="262" r:id="R7236ee398ed544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07fa3547194c53" /><Relationship Type="http://schemas.openxmlformats.org/officeDocument/2006/relationships/slide" Target="/ppt/slides/slide1.xml" Id="Rc06f0745df344afd" /><Relationship Type="http://schemas.openxmlformats.org/officeDocument/2006/relationships/slide" Target="/ppt/slides/slide2.xml" Id="Re012bbfe9cbf4791" /><Relationship Type="http://schemas.openxmlformats.org/officeDocument/2006/relationships/slide" Target="/ppt/slides/slide3.xml" Id="Rc3aadbabf145410f" /><Relationship Type="http://schemas.openxmlformats.org/officeDocument/2006/relationships/slide" Target="/ppt/slides/slide4.xml" Id="Rccf198eb4b4f45bf" /><Relationship Type="http://schemas.openxmlformats.org/officeDocument/2006/relationships/slide" Target="/ppt/slides/slide5.xml" Id="R38f49329d3834552" /><Relationship Type="http://schemas.openxmlformats.org/officeDocument/2006/relationships/slide" Target="/ppt/slides/slide6.xml" Id="R32a320da2808411f" /><Relationship Type="http://schemas.openxmlformats.org/officeDocument/2006/relationships/slide" Target="/ppt/slides/slide7.xml" Id="R7236ee398ed544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9a7dc4885245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d74d3f9634030" /><Relationship Type="http://schemas.openxmlformats.org/officeDocument/2006/relationships/theme" Target="/ppt/slideMasters/theme/theme1.xml" Id="Rbfa7d214ee774e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5d74d3f96340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30f9c001242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425a1ab8f41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365ae276f44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6952c25a74e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7442cfa894b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95efadc8842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3660d59e04b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LAUKHOLM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LAUKHOLM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LAUKHOLM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LAUKHOLM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LAUKHOLM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LAUKHOLM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956 039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1 461 220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LAUKHOLM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LAUKHOLM SVEIN ARNE  –  33,4 %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LAUKHOLM FRODE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LAUKHOLM ROBERT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LAUKHOLM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Henry Thingstads veg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7025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992 089 849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LAUKHOLM INVEST AS</a:t>
            </a:r>
          </a:p>
        </p:txBody>
      </p:sp>
    </p:spTree>
  </p:cSld>
  <p:clrMapOvr>
    <a:masterClrMapping xmlns:a="http://schemas.openxmlformats.org/drawingml/2006/main"/>
  </p:clrMapOvr>
</p:sld>
</file>