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7dba89e8ea47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be61aeb0f54eb6"/>
  </p:sldMasterIdLst>
  <p:sldIdLst>
    <p:sldId xmlns:r="http://schemas.openxmlformats.org/officeDocument/2006/relationships" id="256" r:id="R23a9ebcc9a9f4753"/>
    <p:sldId xmlns:r="http://schemas.openxmlformats.org/officeDocument/2006/relationships" id="257" r:id="R6e278b552a6c4312"/>
    <p:sldId xmlns:r="http://schemas.openxmlformats.org/officeDocument/2006/relationships" id="258" r:id="Rd60521c1f2334746"/>
    <p:sldId xmlns:r="http://schemas.openxmlformats.org/officeDocument/2006/relationships" id="259" r:id="R9e32d40259f64b81"/>
    <p:sldId xmlns:r="http://schemas.openxmlformats.org/officeDocument/2006/relationships" id="260" r:id="R1ca28251deda4896"/>
    <p:sldId xmlns:r="http://schemas.openxmlformats.org/officeDocument/2006/relationships" id="261" r:id="Rf85236eae8a549b7"/>
    <p:sldId xmlns:r="http://schemas.openxmlformats.org/officeDocument/2006/relationships" id="262" r:id="R0b71c6e08de047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be61aeb0f54eb6" /><Relationship Type="http://schemas.openxmlformats.org/officeDocument/2006/relationships/slide" Target="/ppt/slides/slide1.xml" Id="R23a9ebcc9a9f4753" /><Relationship Type="http://schemas.openxmlformats.org/officeDocument/2006/relationships/slide" Target="/ppt/slides/slide2.xml" Id="R6e278b552a6c4312" /><Relationship Type="http://schemas.openxmlformats.org/officeDocument/2006/relationships/slide" Target="/ppt/slides/slide3.xml" Id="Rd60521c1f2334746" /><Relationship Type="http://schemas.openxmlformats.org/officeDocument/2006/relationships/slide" Target="/ppt/slides/slide4.xml" Id="R9e32d40259f64b81" /><Relationship Type="http://schemas.openxmlformats.org/officeDocument/2006/relationships/slide" Target="/ppt/slides/slide5.xml" Id="R1ca28251deda4896" /><Relationship Type="http://schemas.openxmlformats.org/officeDocument/2006/relationships/slide" Target="/ppt/slides/slide6.xml" Id="Rf85236eae8a549b7" /><Relationship Type="http://schemas.openxmlformats.org/officeDocument/2006/relationships/slide" Target="/ppt/slides/slide7.xml" Id="R0b71c6e08de047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718d1775dd47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6ece7e8e624c91" /><Relationship Type="http://schemas.openxmlformats.org/officeDocument/2006/relationships/theme" Target="/ppt/slideMasters/theme/theme1.xml" Id="R06d9d5da1fca4d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6ece7e8e624c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8008e575324f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dc58e9a82041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9c9e4b65944f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cd56ad22864d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ee6350f8ba4e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e9dcdc42e14c7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7e39a6ab944b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LAUKHOLM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LAUKHOLM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LAUKHOLM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LAUKHOLM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LAUKHOLM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LAUKHOLM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−17 282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−33 057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956 039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1 461 220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LAUKHOLM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ARNE LAUKHOLM  –  33,4 %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LAUKHOLM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 LAUKHOLM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LAUKHOLM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Henry Thingstads veg 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7025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992 089 849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LAUKHOLM INVEST AS</a:t>
            </a:r>
          </a:p>
        </p:txBody>
      </p:sp>
    </p:spTree>
  </p:cSld>
  <p:clrMapOvr>
    <a:masterClrMapping xmlns:a="http://schemas.openxmlformats.org/drawingml/2006/main"/>
  </p:clrMapOvr>
</p:sld>
</file>