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f6debeebe44c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708737ff24aa0"/>
  </p:sldMasterIdLst>
  <p:sldIdLst>
    <p:sldId xmlns:r="http://schemas.openxmlformats.org/officeDocument/2006/relationships" id="256" r:id="Ree33c5337f684e53"/>
    <p:sldId xmlns:r="http://schemas.openxmlformats.org/officeDocument/2006/relationships" id="257" r:id="Rcb7558d919394bd8"/>
    <p:sldId xmlns:r="http://schemas.openxmlformats.org/officeDocument/2006/relationships" id="258" r:id="R58fc3170b3c04643"/>
    <p:sldId xmlns:r="http://schemas.openxmlformats.org/officeDocument/2006/relationships" id="259" r:id="R6e23368f797b41ac"/>
    <p:sldId xmlns:r="http://schemas.openxmlformats.org/officeDocument/2006/relationships" id="260" r:id="Rfcd2cbd9a8a94aea"/>
    <p:sldId xmlns:r="http://schemas.openxmlformats.org/officeDocument/2006/relationships" id="261" r:id="R9ef9cb530d6a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708737ff24aa0" /><Relationship Type="http://schemas.openxmlformats.org/officeDocument/2006/relationships/slide" Target="/ppt/slides/slide1.xml" Id="Ree33c5337f684e53" /><Relationship Type="http://schemas.openxmlformats.org/officeDocument/2006/relationships/slide" Target="/ppt/slides/slide2.xml" Id="Rcb7558d919394bd8" /><Relationship Type="http://schemas.openxmlformats.org/officeDocument/2006/relationships/slide" Target="/ppt/slides/slide3.xml" Id="R58fc3170b3c04643" /><Relationship Type="http://schemas.openxmlformats.org/officeDocument/2006/relationships/slide" Target="/ppt/slides/slide4.xml" Id="R6e23368f797b41ac" /><Relationship Type="http://schemas.openxmlformats.org/officeDocument/2006/relationships/slide" Target="/ppt/slides/slide5.xml" Id="Rfcd2cbd9a8a94aea" /><Relationship Type="http://schemas.openxmlformats.org/officeDocument/2006/relationships/slide" Target="/ppt/slides/slide6.xml" Id="R9ef9cb530d6a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40a9fab4f4d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33fb0cd40402a" /><Relationship Type="http://schemas.openxmlformats.org/officeDocument/2006/relationships/theme" Target="/ppt/slideMasters/theme/theme1.xml" Id="R141b710da6af40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33fb0cd40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bec5d4d4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d4f69595d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06dfd6c3c42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7e85f8392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bd8b74eee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df9f5fed743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MIRAS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MIRAS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NOMACO HOLDING AS  –  55,4 %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EINEVOLL INVEST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SLR HOLDING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INVEST AS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 INVEST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 INVESTERING AS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