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4c77753a2a47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cc82e55ccb4aee"/>
  </p:sldMasterIdLst>
  <p:sldIdLst>
    <p:sldId xmlns:r="http://schemas.openxmlformats.org/officeDocument/2006/relationships" id="256" r:id="R3a14ef8ddf5d4683"/>
    <p:sldId xmlns:r="http://schemas.openxmlformats.org/officeDocument/2006/relationships" id="257" r:id="R51f0530660704bc4"/>
    <p:sldId xmlns:r="http://schemas.openxmlformats.org/officeDocument/2006/relationships" id="258" r:id="R18bd8acc4d3f42cc"/>
    <p:sldId xmlns:r="http://schemas.openxmlformats.org/officeDocument/2006/relationships" id="259" r:id="R747dde7a11a94708"/>
    <p:sldId xmlns:r="http://schemas.openxmlformats.org/officeDocument/2006/relationships" id="260" r:id="R6013a97803304f8f"/>
    <p:sldId xmlns:r="http://schemas.openxmlformats.org/officeDocument/2006/relationships" id="261" r:id="R99666fcb46f742d4"/>
    <p:sldId xmlns:r="http://schemas.openxmlformats.org/officeDocument/2006/relationships" id="262" r:id="R601ddcd5199e40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cc82e55ccb4aee" /><Relationship Type="http://schemas.openxmlformats.org/officeDocument/2006/relationships/slide" Target="/ppt/slides/slide1.xml" Id="R3a14ef8ddf5d4683" /><Relationship Type="http://schemas.openxmlformats.org/officeDocument/2006/relationships/slide" Target="/ppt/slides/slide2.xml" Id="R51f0530660704bc4" /><Relationship Type="http://schemas.openxmlformats.org/officeDocument/2006/relationships/slide" Target="/ppt/slides/slide3.xml" Id="R18bd8acc4d3f42cc" /><Relationship Type="http://schemas.openxmlformats.org/officeDocument/2006/relationships/slide" Target="/ppt/slides/slide4.xml" Id="R747dde7a11a94708" /><Relationship Type="http://schemas.openxmlformats.org/officeDocument/2006/relationships/slide" Target="/ppt/slides/slide5.xml" Id="R6013a97803304f8f" /><Relationship Type="http://schemas.openxmlformats.org/officeDocument/2006/relationships/slide" Target="/ppt/slides/slide6.xml" Id="R99666fcb46f742d4" /><Relationship Type="http://schemas.openxmlformats.org/officeDocument/2006/relationships/slide" Target="/ppt/slides/slide7.xml" Id="R601ddcd5199e40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3cc86d7bc48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1ae99618349e7" /><Relationship Type="http://schemas.openxmlformats.org/officeDocument/2006/relationships/theme" Target="/ppt/slideMasters/theme/theme1.xml" Id="R8c9b4cde94ce45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b1ae99618349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07057288549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877bae55243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28a722cf247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08990c3be41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3d151dbff4b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6c15aaf4e46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d8208f6b449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PANDO AS ble etablert [år] og holder til i Ørskog.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−335 424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1 690 898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8 786 009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9 435 830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SYLTE-ROWAN PER ELLING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Solnørdalsvegen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6240 Ørskog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992 084 723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PANDO AS</a:t>
            </a:r>
          </a:p>
        </p:txBody>
      </p:sp>
    </p:spTree>
  </p:cSld>
  <p:clrMapOvr>
    <a:masterClrMapping xmlns:a="http://schemas.openxmlformats.org/drawingml/2006/main"/>
  </p:clrMapOvr>
</p:sld>
</file>