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f8bbc220a43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d8e041f54478f"/>
  </p:sldMasterIdLst>
  <p:sldIdLst>
    <p:sldId xmlns:r="http://schemas.openxmlformats.org/officeDocument/2006/relationships" id="256" r:id="Rddd18d8445f64749"/>
    <p:sldId xmlns:r="http://schemas.openxmlformats.org/officeDocument/2006/relationships" id="257" r:id="R9114afa4444b4127"/>
    <p:sldId xmlns:r="http://schemas.openxmlformats.org/officeDocument/2006/relationships" id="258" r:id="R2645b95c651e4e1f"/>
    <p:sldId xmlns:r="http://schemas.openxmlformats.org/officeDocument/2006/relationships" id="259" r:id="R7398e934b1674bf2"/>
    <p:sldId xmlns:r="http://schemas.openxmlformats.org/officeDocument/2006/relationships" id="260" r:id="Ref152599c332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d8e041f54478f" /><Relationship Type="http://schemas.openxmlformats.org/officeDocument/2006/relationships/slide" Target="/ppt/slides/slide1.xml" Id="Rddd18d8445f64749" /><Relationship Type="http://schemas.openxmlformats.org/officeDocument/2006/relationships/slide" Target="/ppt/slides/slide2.xml" Id="R9114afa4444b4127" /><Relationship Type="http://schemas.openxmlformats.org/officeDocument/2006/relationships/slide" Target="/ppt/slides/slide3.xml" Id="R2645b95c651e4e1f" /><Relationship Type="http://schemas.openxmlformats.org/officeDocument/2006/relationships/slide" Target="/ppt/slides/slide4.xml" Id="R7398e934b1674bf2" /><Relationship Type="http://schemas.openxmlformats.org/officeDocument/2006/relationships/slide" Target="/ppt/slides/slide5.xml" Id="Ref152599c332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e269f8392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0fda4851f4b76" /><Relationship Type="http://schemas.openxmlformats.org/officeDocument/2006/relationships/theme" Target="/ppt/slideMasters/theme/theme1.xml" Id="Re73c096096c5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0fda4851f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8576ef5d0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2994fb127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639b69920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831e3273b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625d646da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LUNDE &amp; NIELSEN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 &amp;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&amp; NIELSEN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 &amp;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 &amp;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 &amp;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 &amp; NIELSEN BYGG AS</a:t>
            </a:r>
          </a:p>
        </p:txBody>
      </p:sp>
    </p:spTree>
  </p:cSld>
  <p:clrMapOvr>
    <a:masterClrMapping xmlns:a="http://schemas.openxmlformats.org/drawingml/2006/main"/>
  </p:clrMapOvr>
</p:sld>
</file>