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65edb3fae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51d3a05d04a53"/>
  </p:sldMasterIdLst>
  <p:sldIdLst>
    <p:sldId xmlns:r="http://schemas.openxmlformats.org/officeDocument/2006/relationships" id="256" r:id="Rbdd7b8fddf4d49e2"/>
    <p:sldId xmlns:r="http://schemas.openxmlformats.org/officeDocument/2006/relationships" id="257" r:id="R47b6f0c360f94529"/>
    <p:sldId xmlns:r="http://schemas.openxmlformats.org/officeDocument/2006/relationships" id="258" r:id="R6671ed29191a4adf"/>
    <p:sldId xmlns:r="http://schemas.openxmlformats.org/officeDocument/2006/relationships" id="259" r:id="R8e718dabe1104648"/>
    <p:sldId xmlns:r="http://schemas.openxmlformats.org/officeDocument/2006/relationships" id="260" r:id="R9e638c2d1d0e445e"/>
    <p:sldId xmlns:r="http://schemas.openxmlformats.org/officeDocument/2006/relationships" id="261" r:id="Rc8cd7cd509c34814"/>
    <p:sldId xmlns:r="http://schemas.openxmlformats.org/officeDocument/2006/relationships" id="262" r:id="Rd4f03ff20296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51d3a05d04a53" /><Relationship Type="http://schemas.openxmlformats.org/officeDocument/2006/relationships/slide" Target="/ppt/slides/slide1.xml" Id="Rbdd7b8fddf4d49e2" /><Relationship Type="http://schemas.openxmlformats.org/officeDocument/2006/relationships/slide" Target="/ppt/slides/slide2.xml" Id="R47b6f0c360f94529" /><Relationship Type="http://schemas.openxmlformats.org/officeDocument/2006/relationships/slide" Target="/ppt/slides/slide3.xml" Id="R6671ed29191a4adf" /><Relationship Type="http://schemas.openxmlformats.org/officeDocument/2006/relationships/slide" Target="/ppt/slides/slide4.xml" Id="R8e718dabe1104648" /><Relationship Type="http://schemas.openxmlformats.org/officeDocument/2006/relationships/slide" Target="/ppt/slides/slide5.xml" Id="R9e638c2d1d0e445e" /><Relationship Type="http://schemas.openxmlformats.org/officeDocument/2006/relationships/slide" Target="/ppt/slides/slide6.xml" Id="Rc8cd7cd509c34814" /><Relationship Type="http://schemas.openxmlformats.org/officeDocument/2006/relationships/slide" Target="/ppt/slides/slide7.xml" Id="Rd4f03ff20296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27bc6d4324a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11623e0ba4f9e" /><Relationship Type="http://schemas.openxmlformats.org/officeDocument/2006/relationships/theme" Target="/ppt/slideMasters/theme/theme1.xml" Id="Rc7705afc236a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11623e0ba4f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da7bf9d2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3f0325ba9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60486a62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d951adfeb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10963e11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02b2817c740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22e0e84ac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PX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PX SOLUTIONS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25 193 496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1 171 624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PRIMAX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992 074 299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PX SOLUTIONS AS</a:t>
            </a:r>
          </a:p>
        </p:txBody>
      </p:sp>
    </p:spTree>
  </p:cSld>
  <p:clrMapOvr>
    <a:masterClrMapping xmlns:a="http://schemas.openxmlformats.org/drawingml/2006/main"/>
  </p:clrMapOvr>
</p:sld>
</file>