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131f3f481048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c11338b434486c"/>
  </p:sldMasterIdLst>
  <p:sldIdLst>
    <p:sldId xmlns:r="http://schemas.openxmlformats.org/officeDocument/2006/relationships" id="256" r:id="Rbab4ac6c54d24a34"/>
    <p:sldId xmlns:r="http://schemas.openxmlformats.org/officeDocument/2006/relationships" id="257" r:id="R845c698952da48d7"/>
    <p:sldId xmlns:r="http://schemas.openxmlformats.org/officeDocument/2006/relationships" id="258" r:id="R8226aece563b4c01"/>
    <p:sldId xmlns:r="http://schemas.openxmlformats.org/officeDocument/2006/relationships" id="259" r:id="R5ea401b0433244be"/>
    <p:sldId xmlns:r="http://schemas.openxmlformats.org/officeDocument/2006/relationships" id="260" r:id="Re07d1a98925c43b7"/>
    <p:sldId xmlns:r="http://schemas.openxmlformats.org/officeDocument/2006/relationships" id="261" r:id="Rd0092691043241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c11338b434486c" /><Relationship Type="http://schemas.openxmlformats.org/officeDocument/2006/relationships/slide" Target="/ppt/slides/slide1.xml" Id="Rbab4ac6c54d24a34" /><Relationship Type="http://schemas.openxmlformats.org/officeDocument/2006/relationships/slide" Target="/ppt/slides/slide2.xml" Id="R845c698952da48d7" /><Relationship Type="http://schemas.openxmlformats.org/officeDocument/2006/relationships/slide" Target="/ppt/slides/slide3.xml" Id="R8226aece563b4c01" /><Relationship Type="http://schemas.openxmlformats.org/officeDocument/2006/relationships/slide" Target="/ppt/slides/slide4.xml" Id="R5ea401b0433244be" /><Relationship Type="http://schemas.openxmlformats.org/officeDocument/2006/relationships/slide" Target="/ppt/slides/slide5.xml" Id="Re07d1a98925c43b7" /><Relationship Type="http://schemas.openxmlformats.org/officeDocument/2006/relationships/slide" Target="/ppt/slides/slide6.xml" Id="Rd0092691043241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ad0fbab8b45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8c16a5a3741e4" /><Relationship Type="http://schemas.openxmlformats.org/officeDocument/2006/relationships/theme" Target="/ppt/slideMasters/theme/theme1.xml" Id="R3ec400b877854c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58c16a5a3741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01535668d49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f9e230fb548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64826e6674b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4d66e2b1b48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498c46b8641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3e92243d04a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RONNY NYGAARD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RONNY NYGAARD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NYGAARD HOLDING AS ble etablert [år] og holder til i Åros.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RONNY NYGAARD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RONNY NYGAARD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RONNY NYGAARD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NYGAARD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RONNY NYGAARD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3474 Åros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992 071 850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RONNY NYGAARD HOLDING AS</a:t>
            </a:r>
          </a:p>
        </p:txBody>
      </p:sp>
    </p:spTree>
  </p:cSld>
  <p:clrMapOvr>
    <a:masterClrMapping xmlns:a="http://schemas.openxmlformats.org/drawingml/2006/main"/>
  </p:clrMapOvr>
</p:sld>
</file>