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78b7291c314a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bb9adfae914b22"/>
  </p:sldMasterIdLst>
  <p:sldIdLst>
    <p:sldId xmlns:r="http://schemas.openxmlformats.org/officeDocument/2006/relationships" id="256" r:id="R46bc78f6533c4453"/>
    <p:sldId xmlns:r="http://schemas.openxmlformats.org/officeDocument/2006/relationships" id="257" r:id="R9af48b76ff0044ef"/>
    <p:sldId xmlns:r="http://schemas.openxmlformats.org/officeDocument/2006/relationships" id="258" r:id="R4528d32b978a45c2"/>
    <p:sldId xmlns:r="http://schemas.openxmlformats.org/officeDocument/2006/relationships" id="259" r:id="R08e4c38e4cfb48e4"/>
    <p:sldId xmlns:r="http://schemas.openxmlformats.org/officeDocument/2006/relationships" id="260" r:id="Racb9ef361ae649f2"/>
    <p:sldId xmlns:r="http://schemas.openxmlformats.org/officeDocument/2006/relationships" id="261" r:id="R051dd79e469d45f2"/>
    <p:sldId xmlns:r="http://schemas.openxmlformats.org/officeDocument/2006/relationships" id="262" r:id="R266607f9bf514b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b9adfae914b22" /><Relationship Type="http://schemas.openxmlformats.org/officeDocument/2006/relationships/slide" Target="/ppt/slides/slide1.xml" Id="R46bc78f6533c4453" /><Relationship Type="http://schemas.openxmlformats.org/officeDocument/2006/relationships/slide" Target="/ppt/slides/slide2.xml" Id="R9af48b76ff0044ef" /><Relationship Type="http://schemas.openxmlformats.org/officeDocument/2006/relationships/slide" Target="/ppt/slides/slide3.xml" Id="R4528d32b978a45c2" /><Relationship Type="http://schemas.openxmlformats.org/officeDocument/2006/relationships/slide" Target="/ppt/slides/slide4.xml" Id="R08e4c38e4cfb48e4" /><Relationship Type="http://schemas.openxmlformats.org/officeDocument/2006/relationships/slide" Target="/ppt/slides/slide5.xml" Id="Racb9ef361ae649f2" /><Relationship Type="http://schemas.openxmlformats.org/officeDocument/2006/relationships/slide" Target="/ppt/slides/slide6.xml" Id="R051dd79e469d45f2" /><Relationship Type="http://schemas.openxmlformats.org/officeDocument/2006/relationships/slide" Target="/ppt/slides/slide7.xml" Id="R266607f9bf514b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0905e0c1ee4d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532582b434aef" /><Relationship Type="http://schemas.openxmlformats.org/officeDocument/2006/relationships/theme" Target="/ppt/slideMasters/theme/theme1.xml" Id="R7a635e75e32847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f532582b434a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9b835d95147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05f2b8aa344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104310d6245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9463b08914f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08a8caa8745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92dca485741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c32336edb4e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KROSSHAUG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KROSSHAUG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1 766 307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12 469 009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12 577 185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LANDA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Reilstadvegen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