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ed6f821bc4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42a30b6934c35"/>
  </p:sldMasterIdLst>
  <p:sldIdLst>
    <p:sldId xmlns:r="http://schemas.openxmlformats.org/officeDocument/2006/relationships" id="256" r:id="Rc56c3a08a8bf4388"/>
    <p:sldId xmlns:r="http://schemas.openxmlformats.org/officeDocument/2006/relationships" id="257" r:id="R66749c9c51f443d2"/>
    <p:sldId xmlns:r="http://schemas.openxmlformats.org/officeDocument/2006/relationships" id="258" r:id="R7db37c2a1e6c4c4c"/>
    <p:sldId xmlns:r="http://schemas.openxmlformats.org/officeDocument/2006/relationships" id="259" r:id="Raee35f5968b242ce"/>
    <p:sldId xmlns:r="http://schemas.openxmlformats.org/officeDocument/2006/relationships" id="260" r:id="R4162478957684987"/>
    <p:sldId xmlns:r="http://schemas.openxmlformats.org/officeDocument/2006/relationships" id="261" r:id="Rf74e737e68ac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42a30b6934c35" /><Relationship Type="http://schemas.openxmlformats.org/officeDocument/2006/relationships/slide" Target="/ppt/slides/slide1.xml" Id="Rc56c3a08a8bf4388" /><Relationship Type="http://schemas.openxmlformats.org/officeDocument/2006/relationships/slide" Target="/ppt/slides/slide2.xml" Id="R66749c9c51f443d2" /><Relationship Type="http://schemas.openxmlformats.org/officeDocument/2006/relationships/slide" Target="/ppt/slides/slide3.xml" Id="R7db37c2a1e6c4c4c" /><Relationship Type="http://schemas.openxmlformats.org/officeDocument/2006/relationships/slide" Target="/ppt/slides/slide4.xml" Id="Raee35f5968b242ce" /><Relationship Type="http://schemas.openxmlformats.org/officeDocument/2006/relationships/slide" Target="/ppt/slides/slide5.xml" Id="R4162478957684987" /><Relationship Type="http://schemas.openxmlformats.org/officeDocument/2006/relationships/slide" Target="/ppt/slides/slide6.xml" Id="Rf74e737e68ac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ea8c5b066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5c3cfb684045" /><Relationship Type="http://schemas.openxmlformats.org/officeDocument/2006/relationships/theme" Target="/ppt/slideMasters/theme/theme1.xml" Id="R3bd3e396cd1d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ef5c3cfb68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b9c56ad14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61f55b8d5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403f5d8cb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67c618bea4a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6518347f145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9bd980ec0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VARIOUS ARCHITECTS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VARIOUS ARCHITECTS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VARIOUS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contact@variousarchitects.no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www.variousarchitects.no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992 046 449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VARIOUS ARCHITECTS AS</a:t>
            </a:r>
          </a:p>
        </p:txBody>
      </p:sp>
    </p:spTree>
  </p:cSld>
  <p:clrMapOvr>
    <a:masterClrMapping xmlns:a="http://schemas.openxmlformats.org/drawingml/2006/main"/>
  </p:clrMapOvr>
</p:sld>
</file>