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1b8ae3a3ba41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21b0d85b2d4fd9"/>
  </p:sldMasterIdLst>
  <p:sldIdLst>
    <p:sldId xmlns:r="http://schemas.openxmlformats.org/officeDocument/2006/relationships" id="256" r:id="Rec2722cf5aeb4c6c"/>
    <p:sldId xmlns:r="http://schemas.openxmlformats.org/officeDocument/2006/relationships" id="257" r:id="R3fca457e2d674cd1"/>
    <p:sldId xmlns:r="http://schemas.openxmlformats.org/officeDocument/2006/relationships" id="258" r:id="R5683bf1f4cf24ec1"/>
    <p:sldId xmlns:r="http://schemas.openxmlformats.org/officeDocument/2006/relationships" id="259" r:id="R50992476693b4b65"/>
    <p:sldId xmlns:r="http://schemas.openxmlformats.org/officeDocument/2006/relationships" id="260" r:id="R9d34ce195de046b2"/>
    <p:sldId xmlns:r="http://schemas.openxmlformats.org/officeDocument/2006/relationships" id="261" r:id="Rea6867a885d44188"/>
    <p:sldId xmlns:r="http://schemas.openxmlformats.org/officeDocument/2006/relationships" id="262" r:id="R803d7e15745c46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1b0d85b2d4fd9" /><Relationship Type="http://schemas.openxmlformats.org/officeDocument/2006/relationships/slide" Target="/ppt/slides/slide1.xml" Id="Rec2722cf5aeb4c6c" /><Relationship Type="http://schemas.openxmlformats.org/officeDocument/2006/relationships/slide" Target="/ppt/slides/slide2.xml" Id="R3fca457e2d674cd1" /><Relationship Type="http://schemas.openxmlformats.org/officeDocument/2006/relationships/slide" Target="/ppt/slides/slide3.xml" Id="R5683bf1f4cf24ec1" /><Relationship Type="http://schemas.openxmlformats.org/officeDocument/2006/relationships/slide" Target="/ppt/slides/slide4.xml" Id="R50992476693b4b65" /><Relationship Type="http://schemas.openxmlformats.org/officeDocument/2006/relationships/slide" Target="/ppt/slides/slide5.xml" Id="R9d34ce195de046b2" /><Relationship Type="http://schemas.openxmlformats.org/officeDocument/2006/relationships/slide" Target="/ppt/slides/slide6.xml" Id="Rea6867a885d44188" /><Relationship Type="http://schemas.openxmlformats.org/officeDocument/2006/relationships/slide" Target="/ppt/slides/slide7.xml" Id="R803d7e15745c46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174313174145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242653ee54533" /><Relationship Type="http://schemas.openxmlformats.org/officeDocument/2006/relationships/theme" Target="/ppt/slideMasters/theme/theme1.xml" Id="R3dd1feaac9754b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0242653ee545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1601fec6f42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2660c77b142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3cf02f2354a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9de4f1b8c47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5dd5ebcc64d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a6fcbe2d843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8fd43d4ea40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HJELMELAND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HJELMELAND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HJELMELAND HOLDING AS ble etablert [år] og holder til i Dimmelsvik.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HJELMELAND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HJELMELAND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HJELMELAND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−147 058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6 727 763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6 894 840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HJELMELAND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HJELMELAND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HJELMELAND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Landavegen 128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5464 Dimmelsvik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992 043 008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HJELMELAND HOLDING AS</a:t>
            </a:r>
          </a:p>
        </p:txBody>
      </p:sp>
    </p:spTree>
  </p:cSld>
  <p:clrMapOvr>
    <a:masterClrMapping xmlns:a="http://schemas.openxmlformats.org/drawingml/2006/main"/>
  </p:clrMapOvr>
</p:sld>
</file>