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773b6cf25f48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d36fa268224a0a"/>
  </p:sldMasterIdLst>
  <p:sldIdLst>
    <p:sldId xmlns:r="http://schemas.openxmlformats.org/officeDocument/2006/relationships" id="256" r:id="R6df2c39cf5a347d5"/>
    <p:sldId xmlns:r="http://schemas.openxmlformats.org/officeDocument/2006/relationships" id="257" r:id="R6aab525c2e084b32"/>
    <p:sldId xmlns:r="http://schemas.openxmlformats.org/officeDocument/2006/relationships" id="258" r:id="Rccadadd1286c4d66"/>
    <p:sldId xmlns:r="http://schemas.openxmlformats.org/officeDocument/2006/relationships" id="259" r:id="R87041ddd9576402f"/>
    <p:sldId xmlns:r="http://schemas.openxmlformats.org/officeDocument/2006/relationships" id="260" r:id="R565783fe36fa429d"/>
    <p:sldId xmlns:r="http://schemas.openxmlformats.org/officeDocument/2006/relationships" id="261" r:id="R6438ea060b6040ed"/>
    <p:sldId xmlns:r="http://schemas.openxmlformats.org/officeDocument/2006/relationships" id="262" r:id="R6599785b571549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d36fa268224a0a" /><Relationship Type="http://schemas.openxmlformats.org/officeDocument/2006/relationships/slide" Target="/ppt/slides/slide1.xml" Id="R6df2c39cf5a347d5" /><Relationship Type="http://schemas.openxmlformats.org/officeDocument/2006/relationships/slide" Target="/ppt/slides/slide2.xml" Id="R6aab525c2e084b32" /><Relationship Type="http://schemas.openxmlformats.org/officeDocument/2006/relationships/slide" Target="/ppt/slides/slide3.xml" Id="Rccadadd1286c4d66" /><Relationship Type="http://schemas.openxmlformats.org/officeDocument/2006/relationships/slide" Target="/ppt/slides/slide4.xml" Id="R87041ddd9576402f" /><Relationship Type="http://schemas.openxmlformats.org/officeDocument/2006/relationships/slide" Target="/ppt/slides/slide5.xml" Id="R565783fe36fa429d" /><Relationship Type="http://schemas.openxmlformats.org/officeDocument/2006/relationships/slide" Target="/ppt/slides/slide6.xml" Id="R6438ea060b6040ed" /><Relationship Type="http://schemas.openxmlformats.org/officeDocument/2006/relationships/slide" Target="/ppt/slides/slide7.xml" Id="R6599785b571549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0b2b5fbba34f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661b25ff94ab1" /><Relationship Type="http://schemas.openxmlformats.org/officeDocument/2006/relationships/theme" Target="/ppt/slideMasters/theme/theme1.xml" Id="R2231ae858f184d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3661b25ff94a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3369b2da347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5254b7aac4b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b90133c2f44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3bb180f4345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c678a023f47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218afe8bb41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1bf7f830a40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ANUPA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1 780 761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6 432 361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6 795 163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TORE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Mayenvegen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ta@anupa.no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992 027 770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