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759934ef514b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f2e1bfcc664f9c"/>
  </p:sldMasterIdLst>
  <p:sldIdLst>
    <p:sldId xmlns:r="http://schemas.openxmlformats.org/officeDocument/2006/relationships" id="256" r:id="Re7eb1631a9e6428b"/>
    <p:sldId xmlns:r="http://schemas.openxmlformats.org/officeDocument/2006/relationships" id="257" r:id="Re2e0f081c9a0484e"/>
    <p:sldId xmlns:r="http://schemas.openxmlformats.org/officeDocument/2006/relationships" id="258" r:id="R941f05ee6e9e4c9d"/>
    <p:sldId xmlns:r="http://schemas.openxmlformats.org/officeDocument/2006/relationships" id="259" r:id="R2ce3627e09474d61"/>
    <p:sldId xmlns:r="http://schemas.openxmlformats.org/officeDocument/2006/relationships" id="260" r:id="Rdd6a19d8db47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f2e1bfcc664f9c" /><Relationship Type="http://schemas.openxmlformats.org/officeDocument/2006/relationships/slide" Target="/ppt/slides/slide1.xml" Id="Re7eb1631a9e6428b" /><Relationship Type="http://schemas.openxmlformats.org/officeDocument/2006/relationships/slide" Target="/ppt/slides/slide2.xml" Id="Re2e0f081c9a0484e" /><Relationship Type="http://schemas.openxmlformats.org/officeDocument/2006/relationships/slide" Target="/ppt/slides/slide3.xml" Id="R941f05ee6e9e4c9d" /><Relationship Type="http://schemas.openxmlformats.org/officeDocument/2006/relationships/slide" Target="/ppt/slides/slide4.xml" Id="R2ce3627e09474d61" /><Relationship Type="http://schemas.openxmlformats.org/officeDocument/2006/relationships/slide" Target="/ppt/slides/slide5.xml" Id="Rdd6a19d8db47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184dc155af43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024671e9a42dd" /><Relationship Type="http://schemas.openxmlformats.org/officeDocument/2006/relationships/theme" Target="/ppt/slideMasters/theme/theme1.xml" Id="R06db6fd5ad364d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0024671e9a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460dc933624a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3b91a9ee349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dfa8a45a5444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de575f8ad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e7172c98241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INDUSTRI OG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 OG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OG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992 017 112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INDUSTRI OG BYGGSERVICE AS</a:t>
            </a:r>
          </a:p>
        </p:txBody>
      </p:sp>
    </p:spTree>
  </p:cSld>
  <p:clrMapOvr>
    <a:masterClrMapping xmlns:a="http://schemas.openxmlformats.org/drawingml/2006/main"/>
  </p:clrMapOvr>
</p:sld>
</file>