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110158ca1d48b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ab9ac8321c45ea"/>
  </p:sldMasterIdLst>
  <p:sldIdLst>
    <p:sldId xmlns:r="http://schemas.openxmlformats.org/officeDocument/2006/relationships" id="256" r:id="Rf73e4dfe95ac4852"/>
    <p:sldId xmlns:r="http://schemas.openxmlformats.org/officeDocument/2006/relationships" id="257" r:id="Re3d7cd4ae8d748d7"/>
    <p:sldId xmlns:r="http://schemas.openxmlformats.org/officeDocument/2006/relationships" id="258" r:id="R5cef2eb6b77d4396"/>
    <p:sldId xmlns:r="http://schemas.openxmlformats.org/officeDocument/2006/relationships" id="259" r:id="R8bff2c7dd60f4c54"/>
    <p:sldId xmlns:r="http://schemas.openxmlformats.org/officeDocument/2006/relationships" id="260" r:id="R0a34b123702f4d0b"/>
    <p:sldId xmlns:r="http://schemas.openxmlformats.org/officeDocument/2006/relationships" id="261" r:id="R25a6006402d7469b"/>
    <p:sldId xmlns:r="http://schemas.openxmlformats.org/officeDocument/2006/relationships" id="262" r:id="R58108343bdae49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ab9ac8321c45ea" /><Relationship Type="http://schemas.openxmlformats.org/officeDocument/2006/relationships/slide" Target="/ppt/slides/slide1.xml" Id="Rf73e4dfe95ac4852" /><Relationship Type="http://schemas.openxmlformats.org/officeDocument/2006/relationships/slide" Target="/ppt/slides/slide2.xml" Id="Re3d7cd4ae8d748d7" /><Relationship Type="http://schemas.openxmlformats.org/officeDocument/2006/relationships/slide" Target="/ppt/slides/slide3.xml" Id="R5cef2eb6b77d4396" /><Relationship Type="http://schemas.openxmlformats.org/officeDocument/2006/relationships/slide" Target="/ppt/slides/slide4.xml" Id="R8bff2c7dd60f4c54" /><Relationship Type="http://schemas.openxmlformats.org/officeDocument/2006/relationships/slide" Target="/ppt/slides/slide5.xml" Id="R0a34b123702f4d0b" /><Relationship Type="http://schemas.openxmlformats.org/officeDocument/2006/relationships/slide" Target="/ppt/slides/slide6.xml" Id="R25a6006402d7469b" /><Relationship Type="http://schemas.openxmlformats.org/officeDocument/2006/relationships/slide" Target="/ppt/slides/slide7.xml" Id="R58108343bdae49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d9fb8be8df4c7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54c3cd97e4efe" /><Relationship Type="http://schemas.openxmlformats.org/officeDocument/2006/relationships/theme" Target="/ppt/slideMasters/theme/theme1.xml" Id="R5d1e6751501441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354c3cd97e4ef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01177da4d4f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93501e0a2439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600d15dab440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ebd3e3cf245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360e63ba4d4a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2bad6cb9534c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c75499052f4f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SØRKALVEN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SØRKALVEN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5 736 257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60 826 444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71 656 092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KJELDSBERG CHRISTINA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Borchgrevinks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7020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60 02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992 016 965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SØRKALVEN AS</a:t>
            </a:r>
          </a:p>
        </p:txBody>
      </p:sp>
    </p:spTree>
  </p:cSld>
  <p:clrMapOvr>
    <a:masterClrMapping xmlns:a="http://schemas.openxmlformats.org/drawingml/2006/main"/>
  </p:clrMapOvr>
</p:sld>
</file>