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44b1b33b804a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c98141f3fa494d"/>
  </p:sldMasterIdLst>
  <p:sldIdLst>
    <p:sldId xmlns:r="http://schemas.openxmlformats.org/officeDocument/2006/relationships" id="256" r:id="R3f2dd549f693457b"/>
    <p:sldId xmlns:r="http://schemas.openxmlformats.org/officeDocument/2006/relationships" id="257" r:id="R843c8aa60ced40a5"/>
    <p:sldId xmlns:r="http://schemas.openxmlformats.org/officeDocument/2006/relationships" id="258" r:id="R23626c2ac1cd4329"/>
    <p:sldId xmlns:r="http://schemas.openxmlformats.org/officeDocument/2006/relationships" id="259" r:id="Rc6368743856541f6"/>
    <p:sldId xmlns:r="http://schemas.openxmlformats.org/officeDocument/2006/relationships" id="260" r:id="Rca7d5239431a49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c98141f3fa494d" /><Relationship Type="http://schemas.openxmlformats.org/officeDocument/2006/relationships/slide" Target="/ppt/slides/slide1.xml" Id="R3f2dd549f693457b" /><Relationship Type="http://schemas.openxmlformats.org/officeDocument/2006/relationships/slide" Target="/ppt/slides/slide2.xml" Id="R843c8aa60ced40a5" /><Relationship Type="http://schemas.openxmlformats.org/officeDocument/2006/relationships/slide" Target="/ppt/slides/slide3.xml" Id="R23626c2ac1cd4329" /><Relationship Type="http://schemas.openxmlformats.org/officeDocument/2006/relationships/slide" Target="/ppt/slides/slide4.xml" Id="Rc6368743856541f6" /><Relationship Type="http://schemas.openxmlformats.org/officeDocument/2006/relationships/slide" Target="/ppt/slides/slide5.xml" Id="Rca7d5239431a49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03d04a84cd4b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16cf3a4fd64766" /><Relationship Type="http://schemas.openxmlformats.org/officeDocument/2006/relationships/theme" Target="/ppt/slideMasters/theme/theme1.xml" Id="Rae6ea561a24d4a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16cf3a4fd647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3cf2bdf11f44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093af7de9242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c392a644714a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3604665fc49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84818c83b944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KANON BISTRO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KANON BISTRO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KANON BISTRO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KANON BISTRO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KANON BISTRO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KANON BISTRO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992 016 469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KANON BISTRO AS</a:t>
            </a:r>
          </a:p>
        </p:txBody>
      </p:sp>
    </p:spTree>
  </p:cSld>
  <p:clrMapOvr>
    <a:masterClrMapping xmlns:a="http://schemas.openxmlformats.org/drawingml/2006/main"/>
  </p:clrMapOvr>
</p:sld>
</file>