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651f937ec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ef6feb467a4900"/>
  </p:sldMasterIdLst>
  <p:sldIdLst>
    <p:sldId xmlns:r="http://schemas.openxmlformats.org/officeDocument/2006/relationships" id="256" r:id="Rcf552a38461f4936"/>
    <p:sldId xmlns:r="http://schemas.openxmlformats.org/officeDocument/2006/relationships" id="257" r:id="R36c053cd43ab47c6"/>
    <p:sldId xmlns:r="http://schemas.openxmlformats.org/officeDocument/2006/relationships" id="258" r:id="R74014a3726814c32"/>
    <p:sldId xmlns:r="http://schemas.openxmlformats.org/officeDocument/2006/relationships" id="259" r:id="R9ad682ab3a314fa4"/>
    <p:sldId xmlns:r="http://schemas.openxmlformats.org/officeDocument/2006/relationships" id="260" r:id="Rba2d384d64744097"/>
    <p:sldId xmlns:r="http://schemas.openxmlformats.org/officeDocument/2006/relationships" id="261" r:id="Re0acb9a4a3224650"/>
    <p:sldId xmlns:r="http://schemas.openxmlformats.org/officeDocument/2006/relationships" id="262" r:id="Radc5f52d96f5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f6feb467a4900" /><Relationship Type="http://schemas.openxmlformats.org/officeDocument/2006/relationships/slide" Target="/ppt/slides/slide1.xml" Id="Rcf552a38461f4936" /><Relationship Type="http://schemas.openxmlformats.org/officeDocument/2006/relationships/slide" Target="/ppt/slides/slide2.xml" Id="R36c053cd43ab47c6" /><Relationship Type="http://schemas.openxmlformats.org/officeDocument/2006/relationships/slide" Target="/ppt/slides/slide3.xml" Id="R74014a3726814c32" /><Relationship Type="http://schemas.openxmlformats.org/officeDocument/2006/relationships/slide" Target="/ppt/slides/slide4.xml" Id="R9ad682ab3a314fa4" /><Relationship Type="http://schemas.openxmlformats.org/officeDocument/2006/relationships/slide" Target="/ppt/slides/slide5.xml" Id="Rba2d384d64744097" /><Relationship Type="http://schemas.openxmlformats.org/officeDocument/2006/relationships/slide" Target="/ppt/slides/slide6.xml" Id="Re0acb9a4a3224650" /><Relationship Type="http://schemas.openxmlformats.org/officeDocument/2006/relationships/slide" Target="/ppt/slides/slide7.xml" Id="Radc5f52d96f5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2f797b4714b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5d638c3247ee" /><Relationship Type="http://schemas.openxmlformats.org/officeDocument/2006/relationships/theme" Target="/ppt/slideMasters/theme/theme1.xml" Id="R7d2eb1a8acd8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d15d638c3247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5ed584643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a0fe44ef0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79e346abd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67222e1ee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b1bc1020a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51f2415f14a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7b7dee9243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CHRYSTIE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CHRYSTIE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10 164 562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EVRIN RASMUS CHRYSTIE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Rasmus C. Evrin, Nordseterveien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CHRYSTIE INVEST AS</a:t>
            </a:r>
          </a:p>
        </p:txBody>
      </p:sp>
    </p:spTree>
  </p:cSld>
  <p:clrMapOvr>
    <a:masterClrMapping xmlns:a="http://schemas.openxmlformats.org/drawingml/2006/main"/>
  </p:clrMapOvr>
</p:sld>
</file>