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06aa7bc9214d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bf4f54ae8b4394"/>
  </p:sldMasterIdLst>
  <p:sldIdLst>
    <p:sldId xmlns:r="http://schemas.openxmlformats.org/officeDocument/2006/relationships" id="256" r:id="Rbc9cb25c2042434f"/>
    <p:sldId xmlns:r="http://schemas.openxmlformats.org/officeDocument/2006/relationships" id="257" r:id="Rb64b265cb3654a67"/>
    <p:sldId xmlns:r="http://schemas.openxmlformats.org/officeDocument/2006/relationships" id="258" r:id="R31e997d6f6df4daf"/>
    <p:sldId xmlns:r="http://schemas.openxmlformats.org/officeDocument/2006/relationships" id="259" r:id="R0c64ccd0bfc74d8f"/>
    <p:sldId xmlns:r="http://schemas.openxmlformats.org/officeDocument/2006/relationships" id="260" r:id="R8ae9eaaa3c494c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f4f54ae8b4394" /><Relationship Type="http://schemas.openxmlformats.org/officeDocument/2006/relationships/slide" Target="/ppt/slides/slide1.xml" Id="Rbc9cb25c2042434f" /><Relationship Type="http://schemas.openxmlformats.org/officeDocument/2006/relationships/slide" Target="/ppt/slides/slide2.xml" Id="Rb64b265cb3654a67" /><Relationship Type="http://schemas.openxmlformats.org/officeDocument/2006/relationships/slide" Target="/ppt/slides/slide3.xml" Id="R31e997d6f6df4daf" /><Relationship Type="http://schemas.openxmlformats.org/officeDocument/2006/relationships/slide" Target="/ppt/slides/slide4.xml" Id="R0c64ccd0bfc74d8f" /><Relationship Type="http://schemas.openxmlformats.org/officeDocument/2006/relationships/slide" Target="/ppt/slides/slide5.xml" Id="R8ae9eaaa3c494c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50193777b740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bfc858d05440a" /><Relationship Type="http://schemas.openxmlformats.org/officeDocument/2006/relationships/theme" Target="/ppt/slideMasters/theme/theme1.xml" Id="Rac93f6c3fc104a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0bfc858d0544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8255cc05d4f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96f49a88f40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421c9eaff41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18600e8d441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c25303b0e4b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RUSHYS DRIVE 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RUSHYS DRIVE 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RUSHYS DRIVE 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RUSHYS DRIVE 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RUSHYS DRIVE 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RUSHYS DRIVE 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992 007 303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RUSHYS DRIVE IN AS</a:t>
            </a:r>
          </a:p>
        </p:txBody>
      </p:sp>
    </p:spTree>
  </p:cSld>
  <p:clrMapOvr>
    <a:masterClrMapping xmlns:a="http://schemas.openxmlformats.org/drawingml/2006/main"/>
  </p:clrMapOvr>
</p:sld>
</file>