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5da40d3f7d40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f0bba91a6f4984"/>
  </p:sldMasterIdLst>
  <p:sldIdLst>
    <p:sldId xmlns:r="http://schemas.openxmlformats.org/officeDocument/2006/relationships" id="256" r:id="R8ed9b097b5c34d96"/>
    <p:sldId xmlns:r="http://schemas.openxmlformats.org/officeDocument/2006/relationships" id="257" r:id="R97d5bdf68c934977"/>
    <p:sldId xmlns:r="http://schemas.openxmlformats.org/officeDocument/2006/relationships" id="258" r:id="Rb30dc77ec98747f6"/>
    <p:sldId xmlns:r="http://schemas.openxmlformats.org/officeDocument/2006/relationships" id="259" r:id="Rf41b0b89540b4b93"/>
    <p:sldId xmlns:r="http://schemas.openxmlformats.org/officeDocument/2006/relationships" id="260" r:id="Rd835e48fdc7649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f0bba91a6f4984" /><Relationship Type="http://schemas.openxmlformats.org/officeDocument/2006/relationships/slide" Target="/ppt/slides/slide1.xml" Id="R8ed9b097b5c34d96" /><Relationship Type="http://schemas.openxmlformats.org/officeDocument/2006/relationships/slide" Target="/ppt/slides/slide2.xml" Id="R97d5bdf68c934977" /><Relationship Type="http://schemas.openxmlformats.org/officeDocument/2006/relationships/slide" Target="/ppt/slides/slide3.xml" Id="Rb30dc77ec98747f6" /><Relationship Type="http://schemas.openxmlformats.org/officeDocument/2006/relationships/slide" Target="/ppt/slides/slide4.xml" Id="Rf41b0b89540b4b93" /><Relationship Type="http://schemas.openxmlformats.org/officeDocument/2006/relationships/slide" Target="/ppt/slides/slide5.xml" Id="Rd835e48fdc7649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1007bc126049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aedebabfa4b58" /><Relationship Type="http://schemas.openxmlformats.org/officeDocument/2006/relationships/theme" Target="/ppt/slideMasters/theme/theme1.xml" Id="R8e66e8df1dbd4f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9aedebabfa4b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4702ec3984c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9fab00c414e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4002ea40e42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ecde376fa45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386d768174e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SUPPLY SERVICE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SUPPLY SERVICE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SUPPLY SERVICE 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SUPPLY SERVICE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SUPPLY SERVICE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SUPPLY SERVICE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992 006 641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SUPPLY SERVICE II AS</a:t>
            </a:r>
          </a:p>
        </p:txBody>
      </p:sp>
    </p:spTree>
  </p:cSld>
  <p:clrMapOvr>
    <a:masterClrMapping xmlns:a="http://schemas.openxmlformats.org/drawingml/2006/main"/>
  </p:clrMapOvr>
</p:sld>
</file>