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53dc8aeb6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99d637f9a458b"/>
  </p:sldMasterIdLst>
  <p:sldIdLst>
    <p:sldId xmlns:r="http://schemas.openxmlformats.org/officeDocument/2006/relationships" id="256" r:id="Ra70fa4ea19c3465b"/>
    <p:sldId xmlns:r="http://schemas.openxmlformats.org/officeDocument/2006/relationships" id="257" r:id="R94bc8598b46a4ddc"/>
    <p:sldId xmlns:r="http://schemas.openxmlformats.org/officeDocument/2006/relationships" id="258" r:id="R3b608eae96864799"/>
    <p:sldId xmlns:r="http://schemas.openxmlformats.org/officeDocument/2006/relationships" id="259" r:id="Rf4e63e9aec7647ad"/>
    <p:sldId xmlns:r="http://schemas.openxmlformats.org/officeDocument/2006/relationships" id="260" r:id="Rb20fcbf0b42c4429"/>
    <p:sldId xmlns:r="http://schemas.openxmlformats.org/officeDocument/2006/relationships" id="261" r:id="Rbb61866f5451468a"/>
    <p:sldId xmlns:r="http://schemas.openxmlformats.org/officeDocument/2006/relationships" id="262" r:id="R4fe0afeb987d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99d637f9a458b" /><Relationship Type="http://schemas.openxmlformats.org/officeDocument/2006/relationships/slide" Target="/ppt/slides/slide1.xml" Id="Ra70fa4ea19c3465b" /><Relationship Type="http://schemas.openxmlformats.org/officeDocument/2006/relationships/slide" Target="/ppt/slides/slide2.xml" Id="R94bc8598b46a4ddc" /><Relationship Type="http://schemas.openxmlformats.org/officeDocument/2006/relationships/slide" Target="/ppt/slides/slide3.xml" Id="R3b608eae96864799" /><Relationship Type="http://schemas.openxmlformats.org/officeDocument/2006/relationships/slide" Target="/ppt/slides/slide4.xml" Id="Rf4e63e9aec7647ad" /><Relationship Type="http://schemas.openxmlformats.org/officeDocument/2006/relationships/slide" Target="/ppt/slides/slide5.xml" Id="Rb20fcbf0b42c4429" /><Relationship Type="http://schemas.openxmlformats.org/officeDocument/2006/relationships/slide" Target="/ppt/slides/slide6.xml" Id="Rbb61866f5451468a" /><Relationship Type="http://schemas.openxmlformats.org/officeDocument/2006/relationships/slide" Target="/ppt/slides/slide7.xml" Id="R4fe0afeb987d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4190971a04c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4078d72fd493e" /><Relationship Type="http://schemas.openxmlformats.org/officeDocument/2006/relationships/theme" Target="/ppt/slideMasters/theme/theme1.xml" Id="Ra6f6a30e82c3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4078d72fd49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bf7af8c58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24e2919aa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c17d7d09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a1554debf40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16685b846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622127b740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d92d7aa58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HIRSTI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HIRSTI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144 269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6 913 265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6 965 661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HIRSTI LILLIAN DYRNES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0301, Osloveien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1440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992 006 463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HIRSTI INVEST AS</a:t>
            </a:r>
          </a:p>
        </p:txBody>
      </p:sp>
    </p:spTree>
  </p:cSld>
  <p:clrMapOvr>
    <a:masterClrMapping xmlns:a="http://schemas.openxmlformats.org/drawingml/2006/main"/>
  </p:clrMapOvr>
</p:sld>
</file>