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53c86d645b4c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93cfbdaed64587"/>
  </p:sldMasterIdLst>
  <p:sldIdLst>
    <p:sldId xmlns:r="http://schemas.openxmlformats.org/officeDocument/2006/relationships" id="256" r:id="Rcccc0965c895466e"/>
    <p:sldId xmlns:r="http://schemas.openxmlformats.org/officeDocument/2006/relationships" id="257" r:id="Rfaa294b1b9ce47a1"/>
    <p:sldId xmlns:r="http://schemas.openxmlformats.org/officeDocument/2006/relationships" id="258" r:id="Rfc10a173807d438b"/>
    <p:sldId xmlns:r="http://schemas.openxmlformats.org/officeDocument/2006/relationships" id="259" r:id="R75226241b733433f"/>
    <p:sldId xmlns:r="http://schemas.openxmlformats.org/officeDocument/2006/relationships" id="260" r:id="Rbcadd9975ce44dab"/>
    <p:sldId xmlns:r="http://schemas.openxmlformats.org/officeDocument/2006/relationships" id="261" r:id="R8a8b8703ce464996"/>
    <p:sldId xmlns:r="http://schemas.openxmlformats.org/officeDocument/2006/relationships" id="262" r:id="R6fcf8eab90a846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3cfbdaed64587" /><Relationship Type="http://schemas.openxmlformats.org/officeDocument/2006/relationships/slide" Target="/ppt/slides/slide1.xml" Id="Rcccc0965c895466e" /><Relationship Type="http://schemas.openxmlformats.org/officeDocument/2006/relationships/slide" Target="/ppt/slides/slide2.xml" Id="Rfaa294b1b9ce47a1" /><Relationship Type="http://schemas.openxmlformats.org/officeDocument/2006/relationships/slide" Target="/ppt/slides/slide3.xml" Id="Rfc10a173807d438b" /><Relationship Type="http://schemas.openxmlformats.org/officeDocument/2006/relationships/slide" Target="/ppt/slides/slide4.xml" Id="R75226241b733433f" /><Relationship Type="http://schemas.openxmlformats.org/officeDocument/2006/relationships/slide" Target="/ppt/slides/slide5.xml" Id="Rbcadd9975ce44dab" /><Relationship Type="http://schemas.openxmlformats.org/officeDocument/2006/relationships/slide" Target="/ppt/slides/slide6.xml" Id="R8a8b8703ce464996" /><Relationship Type="http://schemas.openxmlformats.org/officeDocument/2006/relationships/slide" Target="/ppt/slides/slide7.xml" Id="R6fcf8eab90a846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8f846e7e1643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5473f6fc8422e" /><Relationship Type="http://schemas.openxmlformats.org/officeDocument/2006/relationships/theme" Target="/ppt/slideMasters/theme/theme1.xml" Id="R74781548416d49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5473f6fc842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b69dec61143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dd9d60bbc45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3a860e19b41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340416fd946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816db361040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89dccc4cd43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50942999941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CC 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BERG AS ble etablert [år] og holder til i Aurdal.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108 193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3 900 527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3 967 396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CARL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 C. Berg, Mælingen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2910 Aurdal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991 997 121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 BERG AS</a:t>
            </a:r>
          </a:p>
        </p:txBody>
      </p:sp>
    </p:spTree>
  </p:cSld>
  <p:clrMapOvr>
    <a:masterClrMapping xmlns:a="http://schemas.openxmlformats.org/drawingml/2006/main"/>
  </p:clrMapOvr>
</p:sld>
</file>