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f8b68077e5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e5fb8bfc474273"/>
  </p:sldMasterIdLst>
  <p:sldIdLst>
    <p:sldId xmlns:r="http://schemas.openxmlformats.org/officeDocument/2006/relationships" id="256" r:id="R5603c50cc8044920"/>
    <p:sldId xmlns:r="http://schemas.openxmlformats.org/officeDocument/2006/relationships" id="257" r:id="R91a16acea0914893"/>
    <p:sldId xmlns:r="http://schemas.openxmlformats.org/officeDocument/2006/relationships" id="258" r:id="R597e831730d54ef9"/>
    <p:sldId xmlns:r="http://schemas.openxmlformats.org/officeDocument/2006/relationships" id="259" r:id="R9e1356338ada4f49"/>
    <p:sldId xmlns:r="http://schemas.openxmlformats.org/officeDocument/2006/relationships" id="260" r:id="R7e6a31be7a634517"/>
    <p:sldId xmlns:r="http://schemas.openxmlformats.org/officeDocument/2006/relationships" id="261" r:id="Rd5625e191e3046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5fb8bfc474273" /><Relationship Type="http://schemas.openxmlformats.org/officeDocument/2006/relationships/slide" Target="/ppt/slides/slide1.xml" Id="R5603c50cc8044920" /><Relationship Type="http://schemas.openxmlformats.org/officeDocument/2006/relationships/slide" Target="/ppt/slides/slide2.xml" Id="R91a16acea0914893" /><Relationship Type="http://schemas.openxmlformats.org/officeDocument/2006/relationships/slide" Target="/ppt/slides/slide3.xml" Id="R597e831730d54ef9" /><Relationship Type="http://schemas.openxmlformats.org/officeDocument/2006/relationships/slide" Target="/ppt/slides/slide4.xml" Id="R9e1356338ada4f49" /><Relationship Type="http://schemas.openxmlformats.org/officeDocument/2006/relationships/slide" Target="/ppt/slides/slide5.xml" Id="R7e6a31be7a634517" /><Relationship Type="http://schemas.openxmlformats.org/officeDocument/2006/relationships/slide" Target="/ppt/slides/slide6.xml" Id="Rd5625e191e3046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6358623c640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98f27189a45f5" /><Relationship Type="http://schemas.openxmlformats.org/officeDocument/2006/relationships/theme" Target="/ppt/slideMasters/theme/theme1.xml" Id="R2bed83a48a23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c98f27189a45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dd6b193984d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0d8c78ca24e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dbc1edab041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8c34efe4f4a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9493f112b45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6af36066240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INDUSTRIGATA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INDUSTRIGATA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INDUSTRIGATA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INDUSTRIGATA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INDUSTRIGATA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210 609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INDUSTRIGATA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991 978 143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INDUSTRIGATA 4 AS</a:t>
            </a:r>
          </a:p>
        </p:txBody>
      </p:sp>
    </p:spTree>
  </p:cSld>
  <p:clrMapOvr>
    <a:masterClrMapping xmlns:a="http://schemas.openxmlformats.org/drawingml/2006/main"/>
  </p:clrMapOvr>
</p:sld>
</file>