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d4f8130df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2a7b6d0e62497e"/>
  </p:sldMasterIdLst>
  <p:sldIdLst>
    <p:sldId xmlns:r="http://schemas.openxmlformats.org/officeDocument/2006/relationships" id="256" r:id="Red9caad4e2774171"/>
    <p:sldId xmlns:r="http://schemas.openxmlformats.org/officeDocument/2006/relationships" id="257" r:id="Rb3ccd514c40a4c8f"/>
    <p:sldId xmlns:r="http://schemas.openxmlformats.org/officeDocument/2006/relationships" id="258" r:id="Rd223cb014ee04d36"/>
    <p:sldId xmlns:r="http://schemas.openxmlformats.org/officeDocument/2006/relationships" id="259" r:id="R4804b8c8c4454b4a"/>
    <p:sldId xmlns:r="http://schemas.openxmlformats.org/officeDocument/2006/relationships" id="260" r:id="Rd1106ed3c7d6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a7b6d0e62497e" /><Relationship Type="http://schemas.openxmlformats.org/officeDocument/2006/relationships/slide" Target="/ppt/slides/slide1.xml" Id="Red9caad4e2774171" /><Relationship Type="http://schemas.openxmlformats.org/officeDocument/2006/relationships/slide" Target="/ppt/slides/slide2.xml" Id="Rb3ccd514c40a4c8f" /><Relationship Type="http://schemas.openxmlformats.org/officeDocument/2006/relationships/slide" Target="/ppt/slides/slide3.xml" Id="Rd223cb014ee04d36" /><Relationship Type="http://schemas.openxmlformats.org/officeDocument/2006/relationships/slide" Target="/ppt/slides/slide4.xml" Id="R4804b8c8c4454b4a" /><Relationship Type="http://schemas.openxmlformats.org/officeDocument/2006/relationships/slide" Target="/ppt/slides/slide5.xml" Id="Rd1106ed3c7d6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57b9fd9f640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9e0ef6cc84f26" /><Relationship Type="http://schemas.openxmlformats.org/officeDocument/2006/relationships/theme" Target="/ppt/slideMasters/theme/theme1.xml" Id="R7468ab7fbe2a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9e0ef6cc8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74bf486c5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37af763b6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753676c2c49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8f07d42c4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4ba2049014d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991 971 017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ASTOR AS</a:t>
            </a:r>
          </a:p>
        </p:txBody>
      </p:sp>
    </p:spTree>
  </p:cSld>
  <p:clrMapOvr>
    <a:masterClrMapping xmlns:a="http://schemas.openxmlformats.org/drawingml/2006/main"/>
  </p:clrMapOvr>
</p:sld>
</file>