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ec8a8aa95148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4bb0f14d0e4e20"/>
  </p:sldMasterIdLst>
  <p:sldIdLst>
    <p:sldId xmlns:r="http://schemas.openxmlformats.org/officeDocument/2006/relationships" id="256" r:id="Rc4a4b8bac13a4d80"/>
    <p:sldId xmlns:r="http://schemas.openxmlformats.org/officeDocument/2006/relationships" id="257" r:id="R7214c11a70f84e30"/>
    <p:sldId xmlns:r="http://schemas.openxmlformats.org/officeDocument/2006/relationships" id="258" r:id="R40a647b9e2974716"/>
    <p:sldId xmlns:r="http://schemas.openxmlformats.org/officeDocument/2006/relationships" id="259" r:id="R060c74798e20430b"/>
    <p:sldId xmlns:r="http://schemas.openxmlformats.org/officeDocument/2006/relationships" id="260" r:id="Rcad4c762f05c4b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4bb0f14d0e4e20" /><Relationship Type="http://schemas.openxmlformats.org/officeDocument/2006/relationships/slide" Target="/ppt/slides/slide1.xml" Id="Rc4a4b8bac13a4d80" /><Relationship Type="http://schemas.openxmlformats.org/officeDocument/2006/relationships/slide" Target="/ppt/slides/slide2.xml" Id="R7214c11a70f84e30" /><Relationship Type="http://schemas.openxmlformats.org/officeDocument/2006/relationships/slide" Target="/ppt/slides/slide3.xml" Id="R40a647b9e2974716" /><Relationship Type="http://schemas.openxmlformats.org/officeDocument/2006/relationships/slide" Target="/ppt/slides/slide4.xml" Id="R060c74798e20430b" /><Relationship Type="http://schemas.openxmlformats.org/officeDocument/2006/relationships/slide" Target="/ppt/slides/slide5.xml" Id="Rcad4c762f05c4b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8004622a354a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9458772834011" /><Relationship Type="http://schemas.openxmlformats.org/officeDocument/2006/relationships/theme" Target="/ppt/slideMasters/theme/theme1.xml" Id="Rd5bdbe02fd0a4e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f94587728340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c73f4d09745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cb52f99a543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d9f7ca8da4a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d02f03ca448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4ae4f420246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HELGE WIIG TRADEMARK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WIIG TRADEMARK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 WIIG TRADEMARK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WIIG TRADEMARK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WIIG TRADEMARK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WIIG TRADEMARK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991 968 571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WIIG TRADEMARK HOLDING AS</a:t>
            </a:r>
          </a:p>
        </p:txBody>
      </p:sp>
    </p:spTree>
  </p:cSld>
  <p:clrMapOvr>
    <a:masterClrMapping xmlns:a="http://schemas.openxmlformats.org/drawingml/2006/main"/>
  </p:clrMapOvr>
</p:sld>
</file>