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576a04322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bbffdedb244f0"/>
  </p:sldMasterIdLst>
  <p:sldIdLst>
    <p:sldId xmlns:r="http://schemas.openxmlformats.org/officeDocument/2006/relationships" id="256" r:id="R95e913ca033e4f6f"/>
    <p:sldId xmlns:r="http://schemas.openxmlformats.org/officeDocument/2006/relationships" id="257" r:id="Rb101084a5a3241c0"/>
    <p:sldId xmlns:r="http://schemas.openxmlformats.org/officeDocument/2006/relationships" id="258" r:id="R70ebd2a3c17745d6"/>
    <p:sldId xmlns:r="http://schemas.openxmlformats.org/officeDocument/2006/relationships" id="259" r:id="Ra830f20a99114fd3"/>
    <p:sldId xmlns:r="http://schemas.openxmlformats.org/officeDocument/2006/relationships" id="260" r:id="R6e8b7e6f992f4e66"/>
    <p:sldId xmlns:r="http://schemas.openxmlformats.org/officeDocument/2006/relationships" id="261" r:id="R439c301a2df44b12"/>
    <p:sldId xmlns:r="http://schemas.openxmlformats.org/officeDocument/2006/relationships" id="262" r:id="Re997980c2873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bbffdedb244f0" /><Relationship Type="http://schemas.openxmlformats.org/officeDocument/2006/relationships/slide" Target="/ppt/slides/slide1.xml" Id="R95e913ca033e4f6f" /><Relationship Type="http://schemas.openxmlformats.org/officeDocument/2006/relationships/slide" Target="/ppt/slides/slide2.xml" Id="Rb101084a5a3241c0" /><Relationship Type="http://schemas.openxmlformats.org/officeDocument/2006/relationships/slide" Target="/ppt/slides/slide3.xml" Id="R70ebd2a3c17745d6" /><Relationship Type="http://schemas.openxmlformats.org/officeDocument/2006/relationships/slide" Target="/ppt/slides/slide4.xml" Id="Ra830f20a99114fd3" /><Relationship Type="http://schemas.openxmlformats.org/officeDocument/2006/relationships/slide" Target="/ppt/slides/slide5.xml" Id="R6e8b7e6f992f4e66" /><Relationship Type="http://schemas.openxmlformats.org/officeDocument/2006/relationships/slide" Target="/ppt/slides/slide6.xml" Id="R439c301a2df44b12" /><Relationship Type="http://schemas.openxmlformats.org/officeDocument/2006/relationships/slide" Target="/ppt/slides/slide7.xml" Id="Re997980c2873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54386a022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3d0984c1c4749" /><Relationship Type="http://schemas.openxmlformats.org/officeDocument/2006/relationships/theme" Target="/ppt/slideMasters/theme/theme1.xml" Id="Ra628aa90be31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3d0984c1c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292ddb95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155d30cf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a22e45b55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4e480e86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4c4c280f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fe322a28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a2d85773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SØRBØE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SØRBØE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22 070 521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32 770 191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SØRBØE FREDE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SØRBØE FREDE MICHAEL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SØRBØE JUNE RAGNHILD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SØRBØE MADS ALEXANDER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Langøyveien 115A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fredeso@online.no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SØRBØE HOLDING AS</a:t>
            </a:r>
          </a:p>
        </p:txBody>
      </p:sp>
    </p:spTree>
  </p:cSld>
  <p:clrMapOvr>
    <a:masterClrMapping xmlns:a="http://schemas.openxmlformats.org/drawingml/2006/main"/>
  </p:clrMapOvr>
</p:sld>
</file>