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016d14410c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1350d26e5b4baa"/>
  </p:sldMasterIdLst>
  <p:sldIdLst>
    <p:sldId xmlns:r="http://schemas.openxmlformats.org/officeDocument/2006/relationships" id="256" r:id="Ra230583335474f23"/>
    <p:sldId xmlns:r="http://schemas.openxmlformats.org/officeDocument/2006/relationships" id="257" r:id="Rd56e3914df374270"/>
    <p:sldId xmlns:r="http://schemas.openxmlformats.org/officeDocument/2006/relationships" id="258" r:id="R17728e8b3f914d97"/>
    <p:sldId xmlns:r="http://schemas.openxmlformats.org/officeDocument/2006/relationships" id="259" r:id="Rb1e45db42b964fe9"/>
    <p:sldId xmlns:r="http://schemas.openxmlformats.org/officeDocument/2006/relationships" id="260" r:id="R7b1212fa376945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350d26e5b4baa" /><Relationship Type="http://schemas.openxmlformats.org/officeDocument/2006/relationships/slide" Target="/ppt/slides/slide1.xml" Id="Ra230583335474f23" /><Relationship Type="http://schemas.openxmlformats.org/officeDocument/2006/relationships/slide" Target="/ppt/slides/slide2.xml" Id="Rd56e3914df374270" /><Relationship Type="http://schemas.openxmlformats.org/officeDocument/2006/relationships/slide" Target="/ppt/slides/slide3.xml" Id="R17728e8b3f914d97" /><Relationship Type="http://schemas.openxmlformats.org/officeDocument/2006/relationships/slide" Target="/ppt/slides/slide4.xml" Id="Rb1e45db42b964fe9" /><Relationship Type="http://schemas.openxmlformats.org/officeDocument/2006/relationships/slide" Target="/ppt/slides/slide5.xml" Id="R7b1212fa376945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b21fdbffe40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dc5f420b0491a" /><Relationship Type="http://schemas.openxmlformats.org/officeDocument/2006/relationships/theme" Target="/ppt/slideMasters/theme/theme1.xml" Id="Ra5a3153bc24645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9dc5f420b0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33d4e91f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cb17ae5264f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762dc205640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07d4dc653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29bdb56bf4d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BOLIGUTVIKLING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BOLIGUTVIKLING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991 927 751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BOLIGUTVIKLING AS</a:t>
            </a:r>
          </a:p>
        </p:txBody>
      </p:sp>
    </p:spTree>
  </p:cSld>
  <p:clrMapOvr>
    <a:masterClrMapping xmlns:a="http://schemas.openxmlformats.org/drawingml/2006/main"/>
  </p:clrMapOvr>
</p:sld>
</file>