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e5b0e060754a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14e11e34784abe"/>
  </p:sldMasterIdLst>
  <p:sldIdLst>
    <p:sldId xmlns:r="http://schemas.openxmlformats.org/officeDocument/2006/relationships" id="256" r:id="R743d35b1f7e341b0"/>
    <p:sldId xmlns:r="http://schemas.openxmlformats.org/officeDocument/2006/relationships" id="257" r:id="R6fbdfb1fc8664621"/>
    <p:sldId xmlns:r="http://schemas.openxmlformats.org/officeDocument/2006/relationships" id="258" r:id="R45b2ac466cd642e0"/>
    <p:sldId xmlns:r="http://schemas.openxmlformats.org/officeDocument/2006/relationships" id="259" r:id="Rfcb9a0f3006d406a"/>
    <p:sldId xmlns:r="http://schemas.openxmlformats.org/officeDocument/2006/relationships" id="260" r:id="R1dc28c7c028f4948"/>
    <p:sldId xmlns:r="http://schemas.openxmlformats.org/officeDocument/2006/relationships" id="261" r:id="R9aa925eb35c14460"/>
    <p:sldId xmlns:r="http://schemas.openxmlformats.org/officeDocument/2006/relationships" id="262" r:id="Ra15e0e30b07d43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14e11e34784abe" /><Relationship Type="http://schemas.openxmlformats.org/officeDocument/2006/relationships/slide" Target="/ppt/slides/slide1.xml" Id="R743d35b1f7e341b0" /><Relationship Type="http://schemas.openxmlformats.org/officeDocument/2006/relationships/slide" Target="/ppt/slides/slide2.xml" Id="R6fbdfb1fc8664621" /><Relationship Type="http://schemas.openxmlformats.org/officeDocument/2006/relationships/slide" Target="/ppt/slides/slide3.xml" Id="R45b2ac466cd642e0" /><Relationship Type="http://schemas.openxmlformats.org/officeDocument/2006/relationships/slide" Target="/ppt/slides/slide4.xml" Id="Rfcb9a0f3006d406a" /><Relationship Type="http://schemas.openxmlformats.org/officeDocument/2006/relationships/slide" Target="/ppt/slides/slide5.xml" Id="R1dc28c7c028f4948" /><Relationship Type="http://schemas.openxmlformats.org/officeDocument/2006/relationships/slide" Target="/ppt/slides/slide6.xml" Id="R9aa925eb35c14460" /><Relationship Type="http://schemas.openxmlformats.org/officeDocument/2006/relationships/slide" Target="/ppt/slides/slide7.xml" Id="Ra15e0e30b07d43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58888f02e04f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df445235d487a" /><Relationship Type="http://schemas.openxmlformats.org/officeDocument/2006/relationships/theme" Target="/ppt/slideMasters/theme/theme1.xml" Id="R5a69881b0a6648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6df445235d48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94449809b4f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e8135859b4a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d98f6e59d40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eb63c7dc941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8b03ec8834e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a43153a7f4a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8f59344ea4f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ANGVIK PROSJEKTERING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PROSJEKTERING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ANGVIK PROSJEKTERING AS ble etablert [år] og holder til i Angvik.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PROSJEKTERING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PROSJEKTERING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PROSJEKTERING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7 207 226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1 990 580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3 762 036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PROSJEKTERING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INDERGÅRD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ANGVIK GRYTNES ENTREPRENØR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TJELLE-SØRVIK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KJÆRNLI  –  13,0 %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PROSJEKTERING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Angvik Næringspark, Fabrikkvegen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6636 Angvik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991 925 562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PROSJEKTERING AS</a:t>
            </a:r>
          </a:p>
        </p:txBody>
      </p:sp>
    </p:spTree>
  </p:cSld>
  <p:clrMapOvr>
    <a:masterClrMapping xmlns:a="http://schemas.openxmlformats.org/drawingml/2006/main"/>
  </p:clrMapOvr>
</p:sld>
</file>