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41e1c7276147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3533640fd24518"/>
  </p:sldMasterIdLst>
  <p:sldIdLst>
    <p:sldId xmlns:r="http://schemas.openxmlformats.org/officeDocument/2006/relationships" id="256" r:id="R2ae8ac749ddb4119"/>
    <p:sldId xmlns:r="http://schemas.openxmlformats.org/officeDocument/2006/relationships" id="257" r:id="R587f2f60211b461e"/>
    <p:sldId xmlns:r="http://schemas.openxmlformats.org/officeDocument/2006/relationships" id="258" r:id="R92e4e022e6bc42fb"/>
    <p:sldId xmlns:r="http://schemas.openxmlformats.org/officeDocument/2006/relationships" id="259" r:id="R6ff308460b6b4724"/>
    <p:sldId xmlns:r="http://schemas.openxmlformats.org/officeDocument/2006/relationships" id="260" r:id="R15bba98724a2459e"/>
    <p:sldId xmlns:r="http://schemas.openxmlformats.org/officeDocument/2006/relationships" id="261" r:id="R1d152fa0685a4ba5"/>
    <p:sldId xmlns:r="http://schemas.openxmlformats.org/officeDocument/2006/relationships" id="262" r:id="R4f2774f463194d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3533640fd24518" /><Relationship Type="http://schemas.openxmlformats.org/officeDocument/2006/relationships/slide" Target="/ppt/slides/slide1.xml" Id="R2ae8ac749ddb4119" /><Relationship Type="http://schemas.openxmlformats.org/officeDocument/2006/relationships/slide" Target="/ppt/slides/slide2.xml" Id="R587f2f60211b461e" /><Relationship Type="http://schemas.openxmlformats.org/officeDocument/2006/relationships/slide" Target="/ppt/slides/slide3.xml" Id="R92e4e022e6bc42fb" /><Relationship Type="http://schemas.openxmlformats.org/officeDocument/2006/relationships/slide" Target="/ppt/slides/slide4.xml" Id="R6ff308460b6b4724" /><Relationship Type="http://schemas.openxmlformats.org/officeDocument/2006/relationships/slide" Target="/ppt/slides/slide5.xml" Id="R15bba98724a2459e" /><Relationship Type="http://schemas.openxmlformats.org/officeDocument/2006/relationships/slide" Target="/ppt/slides/slide6.xml" Id="R1d152fa0685a4ba5" /><Relationship Type="http://schemas.openxmlformats.org/officeDocument/2006/relationships/slide" Target="/ppt/slides/slide7.xml" Id="R4f2774f463194d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a608464afd49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999b2279040e3" /><Relationship Type="http://schemas.openxmlformats.org/officeDocument/2006/relationships/theme" Target="/ppt/slideMasters/theme/theme1.xml" Id="Reb0476c45be843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5999b2279040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e155a499248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0416a73e54a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e723fc7af44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3a60ca1914e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ec92e5af847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4c6511a504e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299993bef45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ANGVIK PROSJEKTERING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PROSJEKTERING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ANGVIK PROSJEKTERING AS ble etablert [år] og holder til i Angvik.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PROSJEKTERING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PROSJEKTERING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PROSJEKTERING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7 207 226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1 990 580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3 762 036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PROSJEKTERING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INDERGÅRD VEGARD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ANGVIK GRYTNES ENTREPRENØR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TJELLE-SØRVIK HÅVARD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KJÆRNLI ESPEN  –  13,0 %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PROSJEKTERING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Angvik Næringspark, Fabrikkvegen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6636 Angvik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991 925 562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PROSJEKTERING AS</a:t>
            </a:r>
          </a:p>
        </p:txBody>
      </p:sp>
    </p:spTree>
  </p:cSld>
  <p:clrMapOvr>
    <a:masterClrMapping xmlns:a="http://schemas.openxmlformats.org/drawingml/2006/main"/>
  </p:clrMapOvr>
</p:sld>
</file>