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0a4022209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e34b0c1544511"/>
  </p:sldMasterIdLst>
  <p:sldIdLst>
    <p:sldId xmlns:r="http://schemas.openxmlformats.org/officeDocument/2006/relationships" id="256" r:id="Rbae176d21e444bf6"/>
    <p:sldId xmlns:r="http://schemas.openxmlformats.org/officeDocument/2006/relationships" id="257" r:id="R0a1293a37d464d37"/>
    <p:sldId xmlns:r="http://schemas.openxmlformats.org/officeDocument/2006/relationships" id="258" r:id="Rb2e178d82c884698"/>
    <p:sldId xmlns:r="http://schemas.openxmlformats.org/officeDocument/2006/relationships" id="259" r:id="R918ccb6e46754374"/>
    <p:sldId xmlns:r="http://schemas.openxmlformats.org/officeDocument/2006/relationships" id="260" r:id="R4edc1f87e3ac4ec3"/>
    <p:sldId xmlns:r="http://schemas.openxmlformats.org/officeDocument/2006/relationships" id="261" r:id="Rf22b891413384230"/>
    <p:sldId xmlns:r="http://schemas.openxmlformats.org/officeDocument/2006/relationships" id="262" r:id="R8cb917cda6df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e34b0c1544511" /><Relationship Type="http://schemas.openxmlformats.org/officeDocument/2006/relationships/slide" Target="/ppt/slides/slide1.xml" Id="Rbae176d21e444bf6" /><Relationship Type="http://schemas.openxmlformats.org/officeDocument/2006/relationships/slide" Target="/ppt/slides/slide2.xml" Id="R0a1293a37d464d37" /><Relationship Type="http://schemas.openxmlformats.org/officeDocument/2006/relationships/slide" Target="/ppt/slides/slide3.xml" Id="Rb2e178d82c884698" /><Relationship Type="http://schemas.openxmlformats.org/officeDocument/2006/relationships/slide" Target="/ppt/slides/slide4.xml" Id="R918ccb6e46754374" /><Relationship Type="http://schemas.openxmlformats.org/officeDocument/2006/relationships/slide" Target="/ppt/slides/slide5.xml" Id="R4edc1f87e3ac4ec3" /><Relationship Type="http://schemas.openxmlformats.org/officeDocument/2006/relationships/slide" Target="/ppt/slides/slide6.xml" Id="Rf22b891413384230" /><Relationship Type="http://schemas.openxmlformats.org/officeDocument/2006/relationships/slide" Target="/ppt/slides/slide7.xml" Id="R8cb917cda6df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a43276c9c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5cc7224b455f" /><Relationship Type="http://schemas.openxmlformats.org/officeDocument/2006/relationships/theme" Target="/ppt/slideMasters/theme/theme1.xml" Id="R045a204adc2c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15cc7224b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785b0674a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464d4b7e6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8c716d02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206ebbc1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9db93b2e2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089179d442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290a1c505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NORE JOHNSEN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NORE JOHNSEN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54 191 742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54 418 641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HARALD AUTHEN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Authen Johnsen, Langoddveien 109A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harald.nore.johnsen@gmail.com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991 925 171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NORE JOHNSEN INVEST AS</a:t>
            </a:r>
          </a:p>
        </p:txBody>
      </p:sp>
    </p:spTree>
  </p:cSld>
  <p:clrMapOvr>
    <a:masterClrMapping xmlns:a="http://schemas.openxmlformats.org/drawingml/2006/main"/>
  </p:clrMapOvr>
</p:sld>
</file>