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b8cedda06c4d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f2561e40474d4e"/>
  </p:sldMasterIdLst>
  <p:sldIdLst>
    <p:sldId xmlns:r="http://schemas.openxmlformats.org/officeDocument/2006/relationships" id="256" r:id="Rb52ee6bd65d540dd"/>
    <p:sldId xmlns:r="http://schemas.openxmlformats.org/officeDocument/2006/relationships" id="257" r:id="R546c3ffbafc64d63"/>
    <p:sldId xmlns:r="http://schemas.openxmlformats.org/officeDocument/2006/relationships" id="258" r:id="R2af93142e9534fdf"/>
    <p:sldId xmlns:r="http://schemas.openxmlformats.org/officeDocument/2006/relationships" id="259" r:id="R1f5c4558c4e64a12"/>
    <p:sldId xmlns:r="http://schemas.openxmlformats.org/officeDocument/2006/relationships" id="260" r:id="R8a60aa6aed9d45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f2561e40474d4e" /><Relationship Type="http://schemas.openxmlformats.org/officeDocument/2006/relationships/slide" Target="/ppt/slides/slide1.xml" Id="Rb52ee6bd65d540dd" /><Relationship Type="http://schemas.openxmlformats.org/officeDocument/2006/relationships/slide" Target="/ppt/slides/slide2.xml" Id="R546c3ffbafc64d63" /><Relationship Type="http://schemas.openxmlformats.org/officeDocument/2006/relationships/slide" Target="/ppt/slides/slide3.xml" Id="R2af93142e9534fdf" /><Relationship Type="http://schemas.openxmlformats.org/officeDocument/2006/relationships/slide" Target="/ppt/slides/slide4.xml" Id="R1f5c4558c4e64a12" /><Relationship Type="http://schemas.openxmlformats.org/officeDocument/2006/relationships/slide" Target="/ppt/slides/slide5.xml" Id="R8a60aa6aed9d45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601d2d32a941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1d9f571f14ff5" /><Relationship Type="http://schemas.openxmlformats.org/officeDocument/2006/relationships/theme" Target="/ppt/slideMasters/theme/theme1.xml" Id="R403925c2b4f843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81d9f571f14f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2b4e0bf2b43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feb3d5f8842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aba06660147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2e1fd40c147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07dfb28af49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FET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991 920 455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FET INVEST AS</a:t>
            </a:r>
          </a:p>
        </p:txBody>
      </p:sp>
    </p:spTree>
  </p:cSld>
  <p:clrMapOvr>
    <a:masterClrMapping xmlns:a="http://schemas.openxmlformats.org/drawingml/2006/main"/>
  </p:clrMapOvr>
</p:sld>
</file>