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0d03f84b7744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7f23f736404307"/>
  </p:sldMasterIdLst>
  <p:sldIdLst>
    <p:sldId xmlns:r="http://schemas.openxmlformats.org/officeDocument/2006/relationships" id="256" r:id="Rdfb0127744354fdb"/>
    <p:sldId xmlns:r="http://schemas.openxmlformats.org/officeDocument/2006/relationships" id="257" r:id="R5ea8d76ad6204fa0"/>
    <p:sldId xmlns:r="http://schemas.openxmlformats.org/officeDocument/2006/relationships" id="258" r:id="R15350135438944d1"/>
    <p:sldId xmlns:r="http://schemas.openxmlformats.org/officeDocument/2006/relationships" id="259" r:id="R94d146152a42495d"/>
    <p:sldId xmlns:r="http://schemas.openxmlformats.org/officeDocument/2006/relationships" id="260" r:id="R27275e680d4a43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f23f736404307" /><Relationship Type="http://schemas.openxmlformats.org/officeDocument/2006/relationships/slide" Target="/ppt/slides/slide1.xml" Id="Rdfb0127744354fdb" /><Relationship Type="http://schemas.openxmlformats.org/officeDocument/2006/relationships/slide" Target="/ppt/slides/slide2.xml" Id="R5ea8d76ad6204fa0" /><Relationship Type="http://schemas.openxmlformats.org/officeDocument/2006/relationships/slide" Target="/ppt/slides/slide3.xml" Id="R15350135438944d1" /><Relationship Type="http://schemas.openxmlformats.org/officeDocument/2006/relationships/slide" Target="/ppt/slides/slide4.xml" Id="R94d146152a42495d" /><Relationship Type="http://schemas.openxmlformats.org/officeDocument/2006/relationships/slide" Target="/ppt/slides/slide5.xml" Id="R27275e680d4a43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9491b9425f47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4f5d4f1664eca" /><Relationship Type="http://schemas.openxmlformats.org/officeDocument/2006/relationships/theme" Target="/ppt/slideMasters/theme/theme1.xml" Id="Ra642e9ac5ddc4a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b4f5d4f1664e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31c4934f542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7936cf47344c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5cb671cbe4c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ecfbd035c4e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3542b303a4a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RG SERVICETJENESTER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SERVICETJENESTER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RG SERVICETJENESTER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SERVICETJENESTER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SERVICETJENESTER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SERVICETJENESTER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991 908 552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RG SERVICETJENESTER AS</a:t>
            </a:r>
          </a:p>
        </p:txBody>
      </p:sp>
    </p:spTree>
  </p:cSld>
  <p:clrMapOvr>
    <a:masterClrMapping xmlns:a="http://schemas.openxmlformats.org/drawingml/2006/main"/>
  </p:clrMapOvr>
</p:sld>
</file>