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dc4cf371e549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05ba204f8b4ac8"/>
  </p:sldMasterIdLst>
  <p:sldIdLst>
    <p:sldId xmlns:r="http://schemas.openxmlformats.org/officeDocument/2006/relationships" id="256" r:id="Raa88c229513c4253"/>
    <p:sldId xmlns:r="http://schemas.openxmlformats.org/officeDocument/2006/relationships" id="257" r:id="R4d9eb15f944047f2"/>
    <p:sldId xmlns:r="http://schemas.openxmlformats.org/officeDocument/2006/relationships" id="258" r:id="Ra8086db35a114b78"/>
    <p:sldId xmlns:r="http://schemas.openxmlformats.org/officeDocument/2006/relationships" id="259" r:id="R93a7af735a6f4cec"/>
    <p:sldId xmlns:r="http://schemas.openxmlformats.org/officeDocument/2006/relationships" id="260" r:id="Rb964d58d4cd344c2"/>
    <p:sldId xmlns:r="http://schemas.openxmlformats.org/officeDocument/2006/relationships" id="261" r:id="R8def8c7bf19544b5"/>
    <p:sldId xmlns:r="http://schemas.openxmlformats.org/officeDocument/2006/relationships" id="262" r:id="Rc510ac988eb646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05ba204f8b4ac8" /><Relationship Type="http://schemas.openxmlformats.org/officeDocument/2006/relationships/slide" Target="/ppt/slides/slide1.xml" Id="Raa88c229513c4253" /><Relationship Type="http://schemas.openxmlformats.org/officeDocument/2006/relationships/slide" Target="/ppt/slides/slide2.xml" Id="R4d9eb15f944047f2" /><Relationship Type="http://schemas.openxmlformats.org/officeDocument/2006/relationships/slide" Target="/ppt/slides/slide3.xml" Id="Ra8086db35a114b78" /><Relationship Type="http://schemas.openxmlformats.org/officeDocument/2006/relationships/slide" Target="/ppt/slides/slide4.xml" Id="R93a7af735a6f4cec" /><Relationship Type="http://schemas.openxmlformats.org/officeDocument/2006/relationships/slide" Target="/ppt/slides/slide5.xml" Id="Rb964d58d4cd344c2" /><Relationship Type="http://schemas.openxmlformats.org/officeDocument/2006/relationships/slide" Target="/ppt/slides/slide6.xml" Id="R8def8c7bf19544b5" /><Relationship Type="http://schemas.openxmlformats.org/officeDocument/2006/relationships/slide" Target="/ppt/slides/slide7.xml" Id="Rc510ac988eb646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2c14aec2444e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ea5ce5429b4675" /><Relationship Type="http://schemas.openxmlformats.org/officeDocument/2006/relationships/theme" Target="/ppt/slideMasters/theme/theme1.xml" Id="R8b88cd34d0be4f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ea5ce5429b46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701c85b9e446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52b7784f0d4f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b96a4e38df45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174cbb325644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ccd49e956242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e79d0a8a90406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9da194aa0547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KUNST &amp; KULTUR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 &amp; KULTUR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KUNST &amp; KULTUR REGNSKAP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 &amp; KULTUR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 &amp; KULTUR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 &amp; KULTUR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13 449 773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2 578 059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2 013 448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2 355 711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5 354 017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 &amp; KULTUR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MARIKKEN BLIXHAVN NAGELSTAD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PETTER NAGELSTAD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 &amp; KULTUR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Augusts gate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991 908 501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 &amp; KULTUR REGNSKAP AS</a:t>
            </a:r>
          </a:p>
        </p:txBody>
      </p:sp>
    </p:spTree>
  </p:cSld>
  <p:clrMapOvr>
    <a:masterClrMapping xmlns:a="http://schemas.openxmlformats.org/drawingml/2006/main"/>
  </p:clrMapOvr>
</p:sld>
</file>