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0f41ca171c46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04c9a3e20b4442"/>
  </p:sldMasterIdLst>
  <p:sldIdLst>
    <p:sldId xmlns:r="http://schemas.openxmlformats.org/officeDocument/2006/relationships" id="256" r:id="R1b6f3b0e26324732"/>
    <p:sldId xmlns:r="http://schemas.openxmlformats.org/officeDocument/2006/relationships" id="257" r:id="R5f433ac12e444431"/>
    <p:sldId xmlns:r="http://schemas.openxmlformats.org/officeDocument/2006/relationships" id="258" r:id="R398d79be31fd45d9"/>
    <p:sldId xmlns:r="http://schemas.openxmlformats.org/officeDocument/2006/relationships" id="259" r:id="R2416fd4021794f6e"/>
    <p:sldId xmlns:r="http://schemas.openxmlformats.org/officeDocument/2006/relationships" id="260" r:id="Re49c0108750941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4c9a3e20b4442" /><Relationship Type="http://schemas.openxmlformats.org/officeDocument/2006/relationships/slide" Target="/ppt/slides/slide1.xml" Id="R1b6f3b0e26324732" /><Relationship Type="http://schemas.openxmlformats.org/officeDocument/2006/relationships/slide" Target="/ppt/slides/slide2.xml" Id="R5f433ac12e444431" /><Relationship Type="http://schemas.openxmlformats.org/officeDocument/2006/relationships/slide" Target="/ppt/slides/slide3.xml" Id="R398d79be31fd45d9" /><Relationship Type="http://schemas.openxmlformats.org/officeDocument/2006/relationships/slide" Target="/ppt/slides/slide4.xml" Id="R2416fd4021794f6e" /><Relationship Type="http://schemas.openxmlformats.org/officeDocument/2006/relationships/slide" Target="/ppt/slides/slide5.xml" Id="Re49c0108750941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0d943b19e4e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b15135a734aa1" /><Relationship Type="http://schemas.openxmlformats.org/officeDocument/2006/relationships/theme" Target="/ppt/slideMasters/theme/theme1.xml" Id="R412813171a6e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2b15135a73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aaee13ded43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08fac2236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220528c144a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650b0532f4b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74e758d0446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991 906 754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JSS INVEST AS</a:t>
            </a:r>
          </a:p>
        </p:txBody>
      </p:sp>
    </p:spTree>
  </p:cSld>
  <p:clrMapOvr>
    <a:masterClrMapping xmlns:a="http://schemas.openxmlformats.org/drawingml/2006/main"/>
  </p:clrMapOvr>
</p:sld>
</file>