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3a5c4836a14c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f34ab763fe4822"/>
  </p:sldMasterIdLst>
  <p:sldIdLst>
    <p:sldId xmlns:r="http://schemas.openxmlformats.org/officeDocument/2006/relationships" id="256" r:id="R79b090086e1c42f3"/>
    <p:sldId xmlns:r="http://schemas.openxmlformats.org/officeDocument/2006/relationships" id="257" r:id="R1612c51e00db44d5"/>
    <p:sldId xmlns:r="http://schemas.openxmlformats.org/officeDocument/2006/relationships" id="258" r:id="R2fea604bc8964b61"/>
    <p:sldId xmlns:r="http://schemas.openxmlformats.org/officeDocument/2006/relationships" id="259" r:id="R1402e4cf19fc4ace"/>
    <p:sldId xmlns:r="http://schemas.openxmlformats.org/officeDocument/2006/relationships" id="260" r:id="R2db3ec06cb12461f"/>
    <p:sldId xmlns:r="http://schemas.openxmlformats.org/officeDocument/2006/relationships" id="261" r:id="Rb6fd00553b764597"/>
    <p:sldId xmlns:r="http://schemas.openxmlformats.org/officeDocument/2006/relationships" id="262" r:id="R232948086ece4e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f34ab763fe4822" /><Relationship Type="http://schemas.openxmlformats.org/officeDocument/2006/relationships/slide" Target="/ppt/slides/slide1.xml" Id="R79b090086e1c42f3" /><Relationship Type="http://schemas.openxmlformats.org/officeDocument/2006/relationships/slide" Target="/ppt/slides/slide2.xml" Id="R1612c51e00db44d5" /><Relationship Type="http://schemas.openxmlformats.org/officeDocument/2006/relationships/slide" Target="/ppt/slides/slide3.xml" Id="R2fea604bc8964b61" /><Relationship Type="http://schemas.openxmlformats.org/officeDocument/2006/relationships/slide" Target="/ppt/slides/slide4.xml" Id="R1402e4cf19fc4ace" /><Relationship Type="http://schemas.openxmlformats.org/officeDocument/2006/relationships/slide" Target="/ppt/slides/slide5.xml" Id="R2db3ec06cb12461f" /><Relationship Type="http://schemas.openxmlformats.org/officeDocument/2006/relationships/slide" Target="/ppt/slides/slide6.xml" Id="Rb6fd00553b764597" /><Relationship Type="http://schemas.openxmlformats.org/officeDocument/2006/relationships/slide" Target="/ppt/slides/slide7.xml" Id="R232948086ece4e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596428957a48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32ff81a054284" /><Relationship Type="http://schemas.openxmlformats.org/officeDocument/2006/relationships/theme" Target="/ppt/slideMasters/theme/theme1.xml" Id="Re281d0fbf67f44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332ff81a0542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53776272e41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34cd68b9e4e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98dee266934f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a1961478d4c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d9e6b1a544f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1ba05bb0b4f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647511e4240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 INVEST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1 005 419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1 827 576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1 845 777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ØDEGÅRDEN LAILA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Neverlia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3302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991 903 607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