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d5b92114d1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7aa9f051a4c0a"/>
  </p:sldMasterIdLst>
  <p:sldIdLst>
    <p:sldId xmlns:r="http://schemas.openxmlformats.org/officeDocument/2006/relationships" id="256" r:id="R3ff0ad1c5c08443b"/>
    <p:sldId xmlns:r="http://schemas.openxmlformats.org/officeDocument/2006/relationships" id="257" r:id="R9a185668ae2c4a38"/>
    <p:sldId xmlns:r="http://schemas.openxmlformats.org/officeDocument/2006/relationships" id="258" r:id="R8263aef90bd743b7"/>
    <p:sldId xmlns:r="http://schemas.openxmlformats.org/officeDocument/2006/relationships" id="259" r:id="Rc760c7378f604904"/>
    <p:sldId xmlns:r="http://schemas.openxmlformats.org/officeDocument/2006/relationships" id="260" r:id="R8590eb7c87bd41ff"/>
    <p:sldId xmlns:r="http://schemas.openxmlformats.org/officeDocument/2006/relationships" id="261" r:id="R0d608a4c2335431e"/>
    <p:sldId xmlns:r="http://schemas.openxmlformats.org/officeDocument/2006/relationships" id="262" r:id="R51cf3bc1bf19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7aa9f051a4c0a" /><Relationship Type="http://schemas.openxmlformats.org/officeDocument/2006/relationships/slide" Target="/ppt/slides/slide1.xml" Id="R3ff0ad1c5c08443b" /><Relationship Type="http://schemas.openxmlformats.org/officeDocument/2006/relationships/slide" Target="/ppt/slides/slide2.xml" Id="R9a185668ae2c4a38" /><Relationship Type="http://schemas.openxmlformats.org/officeDocument/2006/relationships/slide" Target="/ppt/slides/slide3.xml" Id="R8263aef90bd743b7" /><Relationship Type="http://schemas.openxmlformats.org/officeDocument/2006/relationships/slide" Target="/ppt/slides/slide4.xml" Id="Rc760c7378f604904" /><Relationship Type="http://schemas.openxmlformats.org/officeDocument/2006/relationships/slide" Target="/ppt/slides/slide5.xml" Id="R8590eb7c87bd41ff" /><Relationship Type="http://schemas.openxmlformats.org/officeDocument/2006/relationships/slide" Target="/ppt/slides/slide6.xml" Id="R0d608a4c2335431e" /><Relationship Type="http://schemas.openxmlformats.org/officeDocument/2006/relationships/slide" Target="/ppt/slides/slide7.xml" Id="R51cf3bc1bf19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d40a90d314c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b6e59e094e66" /><Relationship Type="http://schemas.openxmlformats.org/officeDocument/2006/relationships/theme" Target="/ppt/slideMasters/theme/theme1.xml" Id="R3a68f968a70a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5b6e59e09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a9c9b34b6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84c8f96be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2e847836f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bc6a52e6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df2eba44a45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d4e6fcac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6e99003034f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ROMSDAL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 MASKIN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2 736 446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3 598 123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MUHAMED KUSMIC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Årøsetervegen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ROMSDAL MASKIN AS</a:t>
            </a:r>
          </a:p>
        </p:txBody>
      </p:sp>
    </p:spTree>
  </p:cSld>
  <p:clrMapOvr>
    <a:masterClrMapping xmlns:a="http://schemas.openxmlformats.org/drawingml/2006/main"/>
  </p:clrMapOvr>
</p:sld>
</file>