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9aef0ae72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6a573e210d4aa5"/>
  </p:sldMasterIdLst>
  <p:sldIdLst>
    <p:sldId xmlns:r="http://schemas.openxmlformats.org/officeDocument/2006/relationships" id="256" r:id="R84434bc795e64d8c"/>
    <p:sldId xmlns:r="http://schemas.openxmlformats.org/officeDocument/2006/relationships" id="257" r:id="R63b57553b34b45b4"/>
    <p:sldId xmlns:r="http://schemas.openxmlformats.org/officeDocument/2006/relationships" id="258" r:id="R0ed85cebd5c0409c"/>
    <p:sldId xmlns:r="http://schemas.openxmlformats.org/officeDocument/2006/relationships" id="259" r:id="R0b85d61f13b14000"/>
    <p:sldId xmlns:r="http://schemas.openxmlformats.org/officeDocument/2006/relationships" id="260" r:id="R26e6237bc70244bf"/>
    <p:sldId xmlns:r="http://schemas.openxmlformats.org/officeDocument/2006/relationships" id="261" r:id="Rb711c5e61c5749ff"/>
    <p:sldId xmlns:r="http://schemas.openxmlformats.org/officeDocument/2006/relationships" id="262" r:id="R038f09a0e119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a573e210d4aa5" /><Relationship Type="http://schemas.openxmlformats.org/officeDocument/2006/relationships/slide" Target="/ppt/slides/slide1.xml" Id="R84434bc795e64d8c" /><Relationship Type="http://schemas.openxmlformats.org/officeDocument/2006/relationships/slide" Target="/ppt/slides/slide2.xml" Id="R63b57553b34b45b4" /><Relationship Type="http://schemas.openxmlformats.org/officeDocument/2006/relationships/slide" Target="/ppt/slides/slide3.xml" Id="R0ed85cebd5c0409c" /><Relationship Type="http://schemas.openxmlformats.org/officeDocument/2006/relationships/slide" Target="/ppt/slides/slide4.xml" Id="R0b85d61f13b14000" /><Relationship Type="http://schemas.openxmlformats.org/officeDocument/2006/relationships/slide" Target="/ppt/slides/slide5.xml" Id="R26e6237bc70244bf" /><Relationship Type="http://schemas.openxmlformats.org/officeDocument/2006/relationships/slide" Target="/ppt/slides/slide6.xml" Id="Rb711c5e61c5749ff" /><Relationship Type="http://schemas.openxmlformats.org/officeDocument/2006/relationships/slide" Target="/ppt/slides/slide7.xml" Id="R038f09a0e119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a50d86050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8779cefe94827" /><Relationship Type="http://schemas.openxmlformats.org/officeDocument/2006/relationships/theme" Target="/ppt/slideMasters/theme/theme1.xml" Id="R3d613794c9a3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8779cefe9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59bec18ad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e1180d6da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66a03d766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47cb7eb0e46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f68c6a25348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fee4c3ca348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08e4284ca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ROMSDAL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 MASKIN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2 736 446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−1 429 553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−1 254 991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838 219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3 598 123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KUSMIC MUHAMED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991 897 321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MASKIN AS</a:t>
            </a:r>
          </a:p>
        </p:txBody>
      </p:sp>
    </p:spTree>
  </p:cSld>
  <p:clrMapOvr>
    <a:masterClrMapping xmlns:a="http://schemas.openxmlformats.org/drawingml/2006/main"/>
  </p:clrMapOvr>
</p:sld>
</file>