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16fe07670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c7d94327f45fc"/>
  </p:sldMasterIdLst>
  <p:sldIdLst>
    <p:sldId xmlns:r="http://schemas.openxmlformats.org/officeDocument/2006/relationships" id="256" r:id="Rc506978545434193"/>
    <p:sldId xmlns:r="http://schemas.openxmlformats.org/officeDocument/2006/relationships" id="257" r:id="R26ed6dabbb9a4e0a"/>
    <p:sldId xmlns:r="http://schemas.openxmlformats.org/officeDocument/2006/relationships" id="258" r:id="Rd019000ab5b9476e"/>
    <p:sldId xmlns:r="http://schemas.openxmlformats.org/officeDocument/2006/relationships" id="259" r:id="R372f947005674c70"/>
    <p:sldId xmlns:r="http://schemas.openxmlformats.org/officeDocument/2006/relationships" id="260" r:id="R83121b3b02a7459d"/>
    <p:sldId xmlns:r="http://schemas.openxmlformats.org/officeDocument/2006/relationships" id="261" r:id="R90a694ce9015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c7d94327f45fc" /><Relationship Type="http://schemas.openxmlformats.org/officeDocument/2006/relationships/slide" Target="/ppt/slides/slide1.xml" Id="Rc506978545434193" /><Relationship Type="http://schemas.openxmlformats.org/officeDocument/2006/relationships/slide" Target="/ppt/slides/slide2.xml" Id="R26ed6dabbb9a4e0a" /><Relationship Type="http://schemas.openxmlformats.org/officeDocument/2006/relationships/slide" Target="/ppt/slides/slide3.xml" Id="Rd019000ab5b9476e" /><Relationship Type="http://schemas.openxmlformats.org/officeDocument/2006/relationships/slide" Target="/ppt/slides/slide4.xml" Id="R372f947005674c70" /><Relationship Type="http://schemas.openxmlformats.org/officeDocument/2006/relationships/slide" Target="/ppt/slides/slide5.xml" Id="R83121b3b02a7459d" /><Relationship Type="http://schemas.openxmlformats.org/officeDocument/2006/relationships/slide" Target="/ppt/slides/slide6.xml" Id="R90a694ce9015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96655ca0647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20a2261a64f88" /><Relationship Type="http://schemas.openxmlformats.org/officeDocument/2006/relationships/theme" Target="/ppt/slideMasters/theme/theme1.xml" Id="Rb011f82a3ae9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20a2261a6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eb7ec8e2d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20cca745d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1df186c8a43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a90b4c354c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28b051621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3fa3e57ba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ALGRØY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ALGRØY HOLDING AS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KRISTIN JAKOBSEN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ALGRØY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ALGRØY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ALGRØY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ALGRØY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ALGRØY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Tellenes Næringspark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991 869 549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ALGRØY HOLDING AS</a:t>
            </a:r>
          </a:p>
        </p:txBody>
      </p:sp>
    </p:spTree>
  </p:cSld>
  <p:clrMapOvr>
    <a:masterClrMapping xmlns:a="http://schemas.openxmlformats.org/drawingml/2006/main"/>
  </p:clrMapOvr>
</p:sld>
</file>