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0d324c86a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284a0732d4ae7"/>
  </p:sldMasterIdLst>
  <p:sldIdLst>
    <p:sldId xmlns:r="http://schemas.openxmlformats.org/officeDocument/2006/relationships" id="256" r:id="R7d6ec0683d064bf4"/>
    <p:sldId xmlns:r="http://schemas.openxmlformats.org/officeDocument/2006/relationships" id="257" r:id="R976562f6fcc44203"/>
    <p:sldId xmlns:r="http://schemas.openxmlformats.org/officeDocument/2006/relationships" id="258" r:id="Ra1709ad6b205484d"/>
    <p:sldId xmlns:r="http://schemas.openxmlformats.org/officeDocument/2006/relationships" id="259" r:id="R5f9b411ad74e481e"/>
    <p:sldId xmlns:r="http://schemas.openxmlformats.org/officeDocument/2006/relationships" id="260" r:id="Rb529f86239a54f86"/>
    <p:sldId xmlns:r="http://schemas.openxmlformats.org/officeDocument/2006/relationships" id="261" r:id="Rbd5083a661b74c02"/>
    <p:sldId xmlns:r="http://schemas.openxmlformats.org/officeDocument/2006/relationships" id="262" r:id="R7542eedc10f2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284a0732d4ae7" /><Relationship Type="http://schemas.openxmlformats.org/officeDocument/2006/relationships/slide" Target="/ppt/slides/slide1.xml" Id="R7d6ec0683d064bf4" /><Relationship Type="http://schemas.openxmlformats.org/officeDocument/2006/relationships/slide" Target="/ppt/slides/slide2.xml" Id="R976562f6fcc44203" /><Relationship Type="http://schemas.openxmlformats.org/officeDocument/2006/relationships/slide" Target="/ppt/slides/slide3.xml" Id="Ra1709ad6b205484d" /><Relationship Type="http://schemas.openxmlformats.org/officeDocument/2006/relationships/slide" Target="/ppt/slides/slide4.xml" Id="R5f9b411ad74e481e" /><Relationship Type="http://schemas.openxmlformats.org/officeDocument/2006/relationships/slide" Target="/ppt/slides/slide5.xml" Id="Rb529f86239a54f86" /><Relationship Type="http://schemas.openxmlformats.org/officeDocument/2006/relationships/slide" Target="/ppt/slides/slide6.xml" Id="Rbd5083a661b74c02" /><Relationship Type="http://schemas.openxmlformats.org/officeDocument/2006/relationships/slide" Target="/ppt/slides/slide7.xml" Id="R7542eedc10f2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bf454cfa443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369af5fbb48bb" /><Relationship Type="http://schemas.openxmlformats.org/officeDocument/2006/relationships/theme" Target="/ppt/slideMasters/theme/theme1.xml" Id="R0d99a65d12d8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369af5fbb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8ecfdaa6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aaaf9ae8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915f7734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265ed261d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9e4011c4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78d54f74a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312946f65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