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7613b9214040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cfd2574f7a44ef"/>
  </p:sldMasterIdLst>
  <p:sldIdLst>
    <p:sldId xmlns:r="http://schemas.openxmlformats.org/officeDocument/2006/relationships" id="256" r:id="Rb02a70bc468447a5"/>
    <p:sldId xmlns:r="http://schemas.openxmlformats.org/officeDocument/2006/relationships" id="257" r:id="Rf6b597f850784062"/>
    <p:sldId xmlns:r="http://schemas.openxmlformats.org/officeDocument/2006/relationships" id="258" r:id="Ra394b79c78fa4067"/>
    <p:sldId xmlns:r="http://schemas.openxmlformats.org/officeDocument/2006/relationships" id="259" r:id="Rfb15359a4be2448b"/>
    <p:sldId xmlns:r="http://schemas.openxmlformats.org/officeDocument/2006/relationships" id="260" r:id="Rb389fb7d01c4408e"/>
    <p:sldId xmlns:r="http://schemas.openxmlformats.org/officeDocument/2006/relationships" id="261" r:id="R82892c6754904954"/>
    <p:sldId xmlns:r="http://schemas.openxmlformats.org/officeDocument/2006/relationships" id="262" r:id="R6f689e57af964c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fd2574f7a44ef" /><Relationship Type="http://schemas.openxmlformats.org/officeDocument/2006/relationships/slide" Target="/ppt/slides/slide1.xml" Id="Rb02a70bc468447a5" /><Relationship Type="http://schemas.openxmlformats.org/officeDocument/2006/relationships/slide" Target="/ppt/slides/slide2.xml" Id="Rf6b597f850784062" /><Relationship Type="http://schemas.openxmlformats.org/officeDocument/2006/relationships/slide" Target="/ppt/slides/slide3.xml" Id="Ra394b79c78fa4067" /><Relationship Type="http://schemas.openxmlformats.org/officeDocument/2006/relationships/slide" Target="/ppt/slides/slide4.xml" Id="Rfb15359a4be2448b" /><Relationship Type="http://schemas.openxmlformats.org/officeDocument/2006/relationships/slide" Target="/ppt/slides/slide5.xml" Id="Rb389fb7d01c4408e" /><Relationship Type="http://schemas.openxmlformats.org/officeDocument/2006/relationships/slide" Target="/ppt/slides/slide6.xml" Id="R82892c6754904954" /><Relationship Type="http://schemas.openxmlformats.org/officeDocument/2006/relationships/slide" Target="/ppt/slides/slide7.xml" Id="R6f689e57af964c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525d3dd7648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22f60eac64de7" /><Relationship Type="http://schemas.openxmlformats.org/officeDocument/2006/relationships/theme" Target="/ppt/slideMasters/theme/theme1.xml" Id="R785adcb72d2b48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c22f60eac64d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50158de694e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62340936846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1715cb9e947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0a231b3274d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51d274ba046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db299f9f04e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627aac83a44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TRIMAKK 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TRIMAKK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TRIMAKK NOR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TRIMAKK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TRIMAKK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TRIMAKK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−80 724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66 818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TRIMAKK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ILLØKKEN MAGNE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TRIMAKK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Magne Illøkken, Kastanjeveien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95 30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991 844 201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TRIMAKK NOR AS</a:t>
            </a:r>
          </a:p>
        </p:txBody>
      </p:sp>
    </p:spTree>
  </p:cSld>
  <p:clrMapOvr>
    <a:masterClrMapping xmlns:a="http://schemas.openxmlformats.org/drawingml/2006/main"/>
  </p:clrMapOvr>
</p:sld>
</file>