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da73de092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cbb34fc7f446d7"/>
  </p:sldMasterIdLst>
  <p:sldIdLst>
    <p:sldId xmlns:r="http://schemas.openxmlformats.org/officeDocument/2006/relationships" id="256" r:id="Rbf35df97eabb4265"/>
    <p:sldId xmlns:r="http://schemas.openxmlformats.org/officeDocument/2006/relationships" id="257" r:id="R6342b5cab5a840af"/>
    <p:sldId xmlns:r="http://schemas.openxmlformats.org/officeDocument/2006/relationships" id="258" r:id="R0a93cbf3bbc64e6a"/>
    <p:sldId xmlns:r="http://schemas.openxmlformats.org/officeDocument/2006/relationships" id="259" r:id="Rb8c058959d554f0f"/>
    <p:sldId xmlns:r="http://schemas.openxmlformats.org/officeDocument/2006/relationships" id="260" r:id="Re5c1d8d2185b490b"/>
    <p:sldId xmlns:r="http://schemas.openxmlformats.org/officeDocument/2006/relationships" id="261" r:id="Re4b396bb1c7b4f64"/>
    <p:sldId xmlns:r="http://schemas.openxmlformats.org/officeDocument/2006/relationships" id="262" r:id="Rbca1865f9d78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bb34fc7f446d7" /><Relationship Type="http://schemas.openxmlformats.org/officeDocument/2006/relationships/slide" Target="/ppt/slides/slide1.xml" Id="Rbf35df97eabb4265" /><Relationship Type="http://schemas.openxmlformats.org/officeDocument/2006/relationships/slide" Target="/ppt/slides/slide2.xml" Id="R6342b5cab5a840af" /><Relationship Type="http://schemas.openxmlformats.org/officeDocument/2006/relationships/slide" Target="/ppt/slides/slide3.xml" Id="R0a93cbf3bbc64e6a" /><Relationship Type="http://schemas.openxmlformats.org/officeDocument/2006/relationships/slide" Target="/ppt/slides/slide4.xml" Id="Rb8c058959d554f0f" /><Relationship Type="http://schemas.openxmlformats.org/officeDocument/2006/relationships/slide" Target="/ppt/slides/slide5.xml" Id="Re5c1d8d2185b490b" /><Relationship Type="http://schemas.openxmlformats.org/officeDocument/2006/relationships/slide" Target="/ppt/slides/slide6.xml" Id="Re4b396bb1c7b4f64" /><Relationship Type="http://schemas.openxmlformats.org/officeDocument/2006/relationships/slide" Target="/ppt/slides/slide7.xml" Id="Rbca1865f9d78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2ce9814a3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67fceb2ac4afb" /><Relationship Type="http://schemas.openxmlformats.org/officeDocument/2006/relationships/theme" Target="/ppt/slideMasters/theme/theme1.xml" Id="Re03acc2222f140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367fceb2ac4a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3c607af1f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ec0524f63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1be82a4ef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a2e1e8df1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1b959f5c0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8794f844f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d3bc26e1e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FUGLESANGDAHL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FUGLESANGDAHL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232 330 430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12 854 183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17 891 625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135 846 537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205 603 612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HUGIN EIENDOMSUTVIKLING AS  –  67,4 %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FUGLESANG ERLING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JAN KJETIL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OLAV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STEN RUDI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 HELENE E 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Jæktsmedgata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firmapost@fuglesangdahl.no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www.fuglesangdahl.no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991 836 330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FUGLESANGDAHL AS</a:t>
            </a:r>
          </a:p>
        </p:txBody>
      </p:sp>
    </p:spTree>
  </p:cSld>
  <p:clrMapOvr>
    <a:masterClrMapping xmlns:a="http://schemas.openxmlformats.org/drawingml/2006/main"/>
  </p:clrMapOvr>
</p:sld>
</file>