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f5ee0a2a8c45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f6fe595238451b"/>
  </p:sldMasterIdLst>
  <p:sldIdLst>
    <p:sldId xmlns:r="http://schemas.openxmlformats.org/officeDocument/2006/relationships" id="256" r:id="Re7fc3ac5006b44bf"/>
    <p:sldId xmlns:r="http://schemas.openxmlformats.org/officeDocument/2006/relationships" id="257" r:id="Rc1386da31e524a3f"/>
    <p:sldId xmlns:r="http://schemas.openxmlformats.org/officeDocument/2006/relationships" id="258" r:id="R52087bdd833641bd"/>
    <p:sldId xmlns:r="http://schemas.openxmlformats.org/officeDocument/2006/relationships" id="259" r:id="R3ca9f38941434fab"/>
    <p:sldId xmlns:r="http://schemas.openxmlformats.org/officeDocument/2006/relationships" id="260" r:id="Ra490c8cec6be4d4e"/>
    <p:sldId xmlns:r="http://schemas.openxmlformats.org/officeDocument/2006/relationships" id="261" r:id="R7a262ba8d9d04e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f6fe595238451b" /><Relationship Type="http://schemas.openxmlformats.org/officeDocument/2006/relationships/slide" Target="/ppt/slides/slide1.xml" Id="Re7fc3ac5006b44bf" /><Relationship Type="http://schemas.openxmlformats.org/officeDocument/2006/relationships/slide" Target="/ppt/slides/slide2.xml" Id="Rc1386da31e524a3f" /><Relationship Type="http://schemas.openxmlformats.org/officeDocument/2006/relationships/slide" Target="/ppt/slides/slide3.xml" Id="R52087bdd833641bd" /><Relationship Type="http://schemas.openxmlformats.org/officeDocument/2006/relationships/slide" Target="/ppt/slides/slide4.xml" Id="R3ca9f38941434fab" /><Relationship Type="http://schemas.openxmlformats.org/officeDocument/2006/relationships/slide" Target="/ppt/slides/slide5.xml" Id="Ra490c8cec6be4d4e" /><Relationship Type="http://schemas.openxmlformats.org/officeDocument/2006/relationships/slide" Target="/ppt/slides/slide6.xml" Id="R7a262ba8d9d04e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3d127387c64e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e69c0011ef46ac" /><Relationship Type="http://schemas.openxmlformats.org/officeDocument/2006/relationships/theme" Target="/ppt/slideMasters/theme/theme1.xml" Id="Ra53f89d56b034d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e69c0011ef46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cb42cf749f4e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588cb0a40846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f284bfc87e44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50f385ff624c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73caa5ea2644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9fb57bdd5b4b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MARKAGARDEN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Skogateigen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4362 Vigrestad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bjorn@bobyggjaren.no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991 828 362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