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6818ee5d1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a64a3d7e74b24"/>
  </p:sldMasterIdLst>
  <p:sldIdLst>
    <p:sldId xmlns:r="http://schemas.openxmlformats.org/officeDocument/2006/relationships" id="256" r:id="R9208a2fcd3464b84"/>
    <p:sldId xmlns:r="http://schemas.openxmlformats.org/officeDocument/2006/relationships" id="257" r:id="Rd173743786e94c57"/>
    <p:sldId xmlns:r="http://schemas.openxmlformats.org/officeDocument/2006/relationships" id="258" r:id="R6934b0b8b60049c8"/>
    <p:sldId xmlns:r="http://schemas.openxmlformats.org/officeDocument/2006/relationships" id="259" r:id="R595a2ce0dc134816"/>
    <p:sldId xmlns:r="http://schemas.openxmlformats.org/officeDocument/2006/relationships" id="260" r:id="Rbdda8f852ff24772"/>
    <p:sldId xmlns:r="http://schemas.openxmlformats.org/officeDocument/2006/relationships" id="261" r:id="R80bfc070f91a4c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a64a3d7e74b24" /><Relationship Type="http://schemas.openxmlformats.org/officeDocument/2006/relationships/slide" Target="/ppt/slides/slide1.xml" Id="R9208a2fcd3464b84" /><Relationship Type="http://schemas.openxmlformats.org/officeDocument/2006/relationships/slide" Target="/ppt/slides/slide2.xml" Id="Rd173743786e94c57" /><Relationship Type="http://schemas.openxmlformats.org/officeDocument/2006/relationships/slide" Target="/ppt/slides/slide3.xml" Id="R6934b0b8b60049c8" /><Relationship Type="http://schemas.openxmlformats.org/officeDocument/2006/relationships/slide" Target="/ppt/slides/slide4.xml" Id="R595a2ce0dc134816" /><Relationship Type="http://schemas.openxmlformats.org/officeDocument/2006/relationships/slide" Target="/ppt/slides/slide5.xml" Id="Rbdda8f852ff24772" /><Relationship Type="http://schemas.openxmlformats.org/officeDocument/2006/relationships/slide" Target="/ppt/slides/slide6.xml" Id="R80bfc070f91a4c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81a5a81e645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852e38c64dd0" /><Relationship Type="http://schemas.openxmlformats.org/officeDocument/2006/relationships/theme" Target="/ppt/slideMasters/theme/theme1.xml" Id="Rb133e1ef6a6a48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a852e38c6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00ee271b9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73127edf6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c9cd89e74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c09411e45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0cd14cc8e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def4012714a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