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c0e147e6e34d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9463e17b504b8a"/>
  </p:sldMasterIdLst>
  <p:sldIdLst>
    <p:sldId xmlns:r="http://schemas.openxmlformats.org/officeDocument/2006/relationships" id="256" r:id="Ra0f9869b3e8342b9"/>
    <p:sldId xmlns:r="http://schemas.openxmlformats.org/officeDocument/2006/relationships" id="257" r:id="Rb04a7dc336d24106"/>
    <p:sldId xmlns:r="http://schemas.openxmlformats.org/officeDocument/2006/relationships" id="258" r:id="Rc76fec55de2340c4"/>
    <p:sldId xmlns:r="http://schemas.openxmlformats.org/officeDocument/2006/relationships" id="259" r:id="R95b812d9536e4645"/>
    <p:sldId xmlns:r="http://schemas.openxmlformats.org/officeDocument/2006/relationships" id="260" r:id="Rf2c190e68d004180"/>
    <p:sldId xmlns:r="http://schemas.openxmlformats.org/officeDocument/2006/relationships" id="261" r:id="R3244264d184545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9463e17b504b8a" /><Relationship Type="http://schemas.openxmlformats.org/officeDocument/2006/relationships/slide" Target="/ppt/slides/slide1.xml" Id="Ra0f9869b3e8342b9" /><Relationship Type="http://schemas.openxmlformats.org/officeDocument/2006/relationships/slide" Target="/ppt/slides/slide2.xml" Id="Rb04a7dc336d24106" /><Relationship Type="http://schemas.openxmlformats.org/officeDocument/2006/relationships/slide" Target="/ppt/slides/slide3.xml" Id="Rc76fec55de2340c4" /><Relationship Type="http://schemas.openxmlformats.org/officeDocument/2006/relationships/slide" Target="/ppt/slides/slide4.xml" Id="R95b812d9536e4645" /><Relationship Type="http://schemas.openxmlformats.org/officeDocument/2006/relationships/slide" Target="/ppt/slides/slide5.xml" Id="Rf2c190e68d004180" /><Relationship Type="http://schemas.openxmlformats.org/officeDocument/2006/relationships/slide" Target="/ppt/slides/slide6.xml" Id="R3244264d184545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7a08cffc6642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5a487a47b64d75" /><Relationship Type="http://schemas.openxmlformats.org/officeDocument/2006/relationships/theme" Target="/ppt/slideMasters/theme/theme1.xml" Id="R048dbaac989e4f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5a487a47b64d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0b71e63874e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b73c32bb54f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763a9aaec4a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2938660ac4d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b527abe014f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b1ca4b47446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4GNS TELECOM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4GNS TELECOM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4GNS TELECOM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4GNS TELECOM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4GNS TELECOM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4GNS TELECOM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6 338 715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−1 594 396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−1 602 520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−1 004 634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616 466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4GNS TELECOM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Nenad Bisevac, Lundetunet 5H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post@4gns.no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www.4gns.no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991 822 984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4GNS TELECOM AS</a:t>
            </a:r>
          </a:p>
        </p:txBody>
      </p:sp>
    </p:spTree>
  </p:cSld>
  <p:clrMapOvr>
    <a:masterClrMapping xmlns:a="http://schemas.openxmlformats.org/drawingml/2006/main"/>
  </p:clrMapOvr>
</p:sld>
</file>