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71dbe5d4b24c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7a1a6082aa4284"/>
  </p:sldMasterIdLst>
  <p:sldIdLst>
    <p:sldId xmlns:r="http://schemas.openxmlformats.org/officeDocument/2006/relationships" id="256" r:id="R810cceca8c064782"/>
    <p:sldId xmlns:r="http://schemas.openxmlformats.org/officeDocument/2006/relationships" id="257" r:id="Ra761265ab9a74b04"/>
    <p:sldId xmlns:r="http://schemas.openxmlformats.org/officeDocument/2006/relationships" id="258" r:id="Rcf7aa865ba7f4c83"/>
    <p:sldId xmlns:r="http://schemas.openxmlformats.org/officeDocument/2006/relationships" id="259" r:id="Rcffd870a1e4b4ae1"/>
    <p:sldId xmlns:r="http://schemas.openxmlformats.org/officeDocument/2006/relationships" id="260" r:id="Rf3024d4c919b43ae"/>
    <p:sldId xmlns:r="http://schemas.openxmlformats.org/officeDocument/2006/relationships" id="261" r:id="R741ac3d759ac4d49"/>
    <p:sldId xmlns:r="http://schemas.openxmlformats.org/officeDocument/2006/relationships" id="262" r:id="R743f7cdf5bde4a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a1a6082aa4284" /><Relationship Type="http://schemas.openxmlformats.org/officeDocument/2006/relationships/slide" Target="/ppt/slides/slide1.xml" Id="R810cceca8c064782" /><Relationship Type="http://schemas.openxmlformats.org/officeDocument/2006/relationships/slide" Target="/ppt/slides/slide2.xml" Id="Ra761265ab9a74b04" /><Relationship Type="http://schemas.openxmlformats.org/officeDocument/2006/relationships/slide" Target="/ppt/slides/slide3.xml" Id="Rcf7aa865ba7f4c83" /><Relationship Type="http://schemas.openxmlformats.org/officeDocument/2006/relationships/slide" Target="/ppt/slides/slide4.xml" Id="Rcffd870a1e4b4ae1" /><Relationship Type="http://schemas.openxmlformats.org/officeDocument/2006/relationships/slide" Target="/ppt/slides/slide5.xml" Id="Rf3024d4c919b43ae" /><Relationship Type="http://schemas.openxmlformats.org/officeDocument/2006/relationships/slide" Target="/ppt/slides/slide6.xml" Id="R741ac3d759ac4d49" /><Relationship Type="http://schemas.openxmlformats.org/officeDocument/2006/relationships/slide" Target="/ppt/slides/slide7.xml" Id="R743f7cdf5bde4a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161cd61264c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a5cf8993f4248" /><Relationship Type="http://schemas.openxmlformats.org/officeDocument/2006/relationships/theme" Target="/ppt/slideMasters/theme/theme1.xml" Id="R1263431af63044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8a5cf8993f42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35d740df645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b275a0c714f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804afd88c4c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6b57788604f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391fbe600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9b975a1d54d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516cbab6446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FREWILLA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FREWILLA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3 130 896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12 968 470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15 740 875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LANGSETH FREDRIK W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Ryensvingen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991 818 413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