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0f980bb9784e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204b24a54347e8"/>
  </p:sldMasterIdLst>
  <p:sldIdLst>
    <p:sldId xmlns:r="http://schemas.openxmlformats.org/officeDocument/2006/relationships" id="256" r:id="Rcc010ef740d94e29"/>
    <p:sldId xmlns:r="http://schemas.openxmlformats.org/officeDocument/2006/relationships" id="257" r:id="R56c2ba5d924c405e"/>
    <p:sldId xmlns:r="http://schemas.openxmlformats.org/officeDocument/2006/relationships" id="258" r:id="R833e4a4525034df9"/>
    <p:sldId xmlns:r="http://schemas.openxmlformats.org/officeDocument/2006/relationships" id="259" r:id="Rfbf0dec09e084300"/>
    <p:sldId xmlns:r="http://schemas.openxmlformats.org/officeDocument/2006/relationships" id="260" r:id="Rea5a7daec7cf48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204b24a54347e8" /><Relationship Type="http://schemas.openxmlformats.org/officeDocument/2006/relationships/slide" Target="/ppt/slides/slide1.xml" Id="Rcc010ef740d94e29" /><Relationship Type="http://schemas.openxmlformats.org/officeDocument/2006/relationships/slide" Target="/ppt/slides/slide2.xml" Id="R56c2ba5d924c405e" /><Relationship Type="http://schemas.openxmlformats.org/officeDocument/2006/relationships/slide" Target="/ppt/slides/slide3.xml" Id="R833e4a4525034df9" /><Relationship Type="http://schemas.openxmlformats.org/officeDocument/2006/relationships/slide" Target="/ppt/slides/slide4.xml" Id="Rfbf0dec09e084300" /><Relationship Type="http://schemas.openxmlformats.org/officeDocument/2006/relationships/slide" Target="/ppt/slides/slide5.xml" Id="Rea5a7daec7cf48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e867021e24e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0a9d282174c53" /><Relationship Type="http://schemas.openxmlformats.org/officeDocument/2006/relationships/theme" Target="/ppt/slideMasters/theme/theme1.xml" Id="R4c272748543f43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d0a9d282174c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179481a8d47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69b413dec48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00ceb40c44b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dbe40ef924e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c6a2b939144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ÅTEIGEN ENTREPRENØR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ÅTEIGEN ENTREPRENØR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Odderheisløyfen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991 808 310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