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48a4dd0fc34a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4dfbf140a04198"/>
  </p:sldMasterIdLst>
  <p:sldIdLst>
    <p:sldId xmlns:r="http://schemas.openxmlformats.org/officeDocument/2006/relationships" id="256" r:id="R8c18cada3a87484e"/>
    <p:sldId xmlns:r="http://schemas.openxmlformats.org/officeDocument/2006/relationships" id="257" r:id="R202e34005cb84c14"/>
    <p:sldId xmlns:r="http://schemas.openxmlformats.org/officeDocument/2006/relationships" id="258" r:id="R96f78e4d26d04e3b"/>
    <p:sldId xmlns:r="http://schemas.openxmlformats.org/officeDocument/2006/relationships" id="259" r:id="Rb20c6897044a4f4e"/>
    <p:sldId xmlns:r="http://schemas.openxmlformats.org/officeDocument/2006/relationships" id="260" r:id="Rb0698bf2f5dd41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dfbf140a04198" /><Relationship Type="http://schemas.openxmlformats.org/officeDocument/2006/relationships/slide" Target="/ppt/slides/slide1.xml" Id="R8c18cada3a87484e" /><Relationship Type="http://schemas.openxmlformats.org/officeDocument/2006/relationships/slide" Target="/ppt/slides/slide2.xml" Id="R202e34005cb84c14" /><Relationship Type="http://schemas.openxmlformats.org/officeDocument/2006/relationships/slide" Target="/ppt/slides/slide3.xml" Id="R96f78e4d26d04e3b" /><Relationship Type="http://schemas.openxmlformats.org/officeDocument/2006/relationships/slide" Target="/ppt/slides/slide4.xml" Id="Rb20c6897044a4f4e" /><Relationship Type="http://schemas.openxmlformats.org/officeDocument/2006/relationships/slide" Target="/ppt/slides/slide5.xml" Id="Rb0698bf2f5dd41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5c7c1bb0f40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311d77c624976" /><Relationship Type="http://schemas.openxmlformats.org/officeDocument/2006/relationships/theme" Target="/ppt/slideMasters/theme/theme1.xml" Id="Rad7802a4c83b45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311d77c6249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7b688326f4f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665b270604d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50573ed1e4a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da98806a14a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b140060f644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ÅTEIGEN ENTREPRENØR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