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db6218436f43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98c13b6cbe428d"/>
  </p:sldMasterIdLst>
  <p:sldIdLst>
    <p:sldId xmlns:r="http://schemas.openxmlformats.org/officeDocument/2006/relationships" id="256" r:id="R033e7aaa63c041ba"/>
    <p:sldId xmlns:r="http://schemas.openxmlformats.org/officeDocument/2006/relationships" id="257" r:id="Ra5d4a3035b2447b4"/>
    <p:sldId xmlns:r="http://schemas.openxmlformats.org/officeDocument/2006/relationships" id="258" r:id="R08aef69bbfb14f94"/>
    <p:sldId xmlns:r="http://schemas.openxmlformats.org/officeDocument/2006/relationships" id="259" r:id="R0de3be57a77547de"/>
    <p:sldId xmlns:r="http://schemas.openxmlformats.org/officeDocument/2006/relationships" id="260" r:id="R67b51ab406ab418e"/>
    <p:sldId xmlns:r="http://schemas.openxmlformats.org/officeDocument/2006/relationships" id="261" r:id="Re4455b2a5c9d43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98c13b6cbe428d" /><Relationship Type="http://schemas.openxmlformats.org/officeDocument/2006/relationships/slide" Target="/ppt/slides/slide1.xml" Id="R033e7aaa63c041ba" /><Relationship Type="http://schemas.openxmlformats.org/officeDocument/2006/relationships/slide" Target="/ppt/slides/slide2.xml" Id="Ra5d4a3035b2447b4" /><Relationship Type="http://schemas.openxmlformats.org/officeDocument/2006/relationships/slide" Target="/ppt/slides/slide3.xml" Id="R08aef69bbfb14f94" /><Relationship Type="http://schemas.openxmlformats.org/officeDocument/2006/relationships/slide" Target="/ppt/slides/slide4.xml" Id="R0de3be57a77547de" /><Relationship Type="http://schemas.openxmlformats.org/officeDocument/2006/relationships/slide" Target="/ppt/slides/slide5.xml" Id="R67b51ab406ab418e" /><Relationship Type="http://schemas.openxmlformats.org/officeDocument/2006/relationships/slide" Target="/ppt/slides/slide6.xml" Id="Re4455b2a5c9d43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b3208566d647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f5d5dba05442f" /><Relationship Type="http://schemas.openxmlformats.org/officeDocument/2006/relationships/theme" Target="/ppt/slideMasters/theme/theme1.xml" Id="R11ce7214762f49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cf5d5dba0544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4ff5595c943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4c0370e9148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0a391dca84b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cded8247b40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6bf7818a948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536b0147d4b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 ÅTEIGEN ENTREPRENØR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ÅTEIGEN ENTREPRENØR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ÅTEIGEN ENTREPRENØR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ÅTEIGEN ENTREPRENØR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ÅTEIGEN ENTREPRENØR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ÅTEIGEN ENTREPRENØR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Odderheisløyfen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991 808 310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ÅTEIGEN ENTREPRENØR</a:t>
            </a:r>
          </a:p>
        </p:txBody>
      </p:sp>
    </p:spTree>
  </p:cSld>
  <p:clrMapOvr>
    <a:masterClrMapping xmlns:a="http://schemas.openxmlformats.org/drawingml/2006/main"/>
  </p:clrMapOvr>
</p:sld>
</file>