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f1540045c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85b6576ed4412"/>
  </p:sldMasterIdLst>
  <p:sldIdLst>
    <p:sldId xmlns:r="http://schemas.openxmlformats.org/officeDocument/2006/relationships" id="256" r:id="R8330456c5897465d"/>
    <p:sldId xmlns:r="http://schemas.openxmlformats.org/officeDocument/2006/relationships" id="257" r:id="Rc83a7a54ea1e4bb1"/>
    <p:sldId xmlns:r="http://schemas.openxmlformats.org/officeDocument/2006/relationships" id="258" r:id="Ra1c2307d28c642da"/>
    <p:sldId xmlns:r="http://schemas.openxmlformats.org/officeDocument/2006/relationships" id="259" r:id="Rbb84e69fa7cb47b3"/>
    <p:sldId xmlns:r="http://schemas.openxmlformats.org/officeDocument/2006/relationships" id="260" r:id="Recced7f9a1cb4d41"/>
    <p:sldId xmlns:r="http://schemas.openxmlformats.org/officeDocument/2006/relationships" id="261" r:id="Rf8a59328b446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85b6576ed4412" /><Relationship Type="http://schemas.openxmlformats.org/officeDocument/2006/relationships/slide" Target="/ppt/slides/slide1.xml" Id="R8330456c5897465d" /><Relationship Type="http://schemas.openxmlformats.org/officeDocument/2006/relationships/slide" Target="/ppt/slides/slide2.xml" Id="Rc83a7a54ea1e4bb1" /><Relationship Type="http://schemas.openxmlformats.org/officeDocument/2006/relationships/slide" Target="/ppt/slides/slide3.xml" Id="Ra1c2307d28c642da" /><Relationship Type="http://schemas.openxmlformats.org/officeDocument/2006/relationships/slide" Target="/ppt/slides/slide4.xml" Id="Rbb84e69fa7cb47b3" /><Relationship Type="http://schemas.openxmlformats.org/officeDocument/2006/relationships/slide" Target="/ppt/slides/slide5.xml" Id="Recced7f9a1cb4d41" /><Relationship Type="http://schemas.openxmlformats.org/officeDocument/2006/relationships/slide" Target="/ppt/slides/slide6.xml" Id="Rf8a59328b446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f255c4fb3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7cc8b6d4340d3" /><Relationship Type="http://schemas.openxmlformats.org/officeDocument/2006/relationships/theme" Target="/ppt/slideMasters/theme/theme1.xml" Id="Rbed75b457e9340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97cc8b6d43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65dc4e8e4f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2ccc3429d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96bdd59c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48438955a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bb62d22b48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c954c1a6f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BYGGFORNYELSE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OREHOLT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Stollveien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3617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08 89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kontor@buskerudbrannsikring.no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991 801 944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BYGGFORNYELSE AS</a:t>
            </a:r>
          </a:p>
        </p:txBody>
      </p:sp>
    </p:spTree>
  </p:cSld>
  <p:clrMapOvr>
    <a:masterClrMapping xmlns:a="http://schemas.openxmlformats.org/drawingml/2006/main"/>
  </p:clrMapOvr>
</p:sld>
</file>