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3ed90afdea4c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ee60536edc4d1d"/>
  </p:sldMasterIdLst>
  <p:sldIdLst>
    <p:sldId xmlns:r="http://schemas.openxmlformats.org/officeDocument/2006/relationships" id="256" r:id="Rc67e764f15bb4bfb"/>
    <p:sldId xmlns:r="http://schemas.openxmlformats.org/officeDocument/2006/relationships" id="257" r:id="R3ad47eb887f64c7c"/>
    <p:sldId xmlns:r="http://schemas.openxmlformats.org/officeDocument/2006/relationships" id="258" r:id="R96431d3e1578438f"/>
    <p:sldId xmlns:r="http://schemas.openxmlformats.org/officeDocument/2006/relationships" id="259" r:id="Rd09c7ce28bc2420e"/>
    <p:sldId xmlns:r="http://schemas.openxmlformats.org/officeDocument/2006/relationships" id="260" r:id="Rc7a5cb2decd249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ee60536edc4d1d" /><Relationship Type="http://schemas.openxmlformats.org/officeDocument/2006/relationships/slide" Target="/ppt/slides/slide1.xml" Id="Rc67e764f15bb4bfb" /><Relationship Type="http://schemas.openxmlformats.org/officeDocument/2006/relationships/slide" Target="/ppt/slides/slide2.xml" Id="R3ad47eb887f64c7c" /><Relationship Type="http://schemas.openxmlformats.org/officeDocument/2006/relationships/slide" Target="/ppt/slides/slide3.xml" Id="R96431d3e1578438f" /><Relationship Type="http://schemas.openxmlformats.org/officeDocument/2006/relationships/slide" Target="/ppt/slides/slide4.xml" Id="Rd09c7ce28bc2420e" /><Relationship Type="http://schemas.openxmlformats.org/officeDocument/2006/relationships/slide" Target="/ppt/slides/slide5.xml" Id="Rc7a5cb2decd249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07caa48e74c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2ce4b5d284ba3" /><Relationship Type="http://schemas.openxmlformats.org/officeDocument/2006/relationships/theme" Target="/ppt/slideMasters/theme/theme1.xml" Id="R1de0fcbfa3494e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d2ce4b5d284b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85da40c9347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20cdc84054d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aa8eb45e544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ee7b939ca40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2efe11fc449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 REGNSKAP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991 786 821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 REGNSKAP AS</a:t>
            </a:r>
          </a:p>
        </p:txBody>
      </p:sp>
    </p:spTree>
  </p:cSld>
  <p:clrMapOvr>
    <a:masterClrMapping xmlns:a="http://schemas.openxmlformats.org/drawingml/2006/main"/>
  </p:clrMapOvr>
</p:sld>
</file>