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cb16df196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fb1965254f4e70"/>
  </p:sldMasterIdLst>
  <p:sldIdLst>
    <p:sldId xmlns:r="http://schemas.openxmlformats.org/officeDocument/2006/relationships" id="256" r:id="R10cd05d088484e2f"/>
    <p:sldId xmlns:r="http://schemas.openxmlformats.org/officeDocument/2006/relationships" id="257" r:id="R45e2d6d6299143f1"/>
    <p:sldId xmlns:r="http://schemas.openxmlformats.org/officeDocument/2006/relationships" id="258" r:id="R1e4e0534df104f99"/>
    <p:sldId xmlns:r="http://schemas.openxmlformats.org/officeDocument/2006/relationships" id="259" r:id="R977c08fe0a4f4b7c"/>
    <p:sldId xmlns:r="http://schemas.openxmlformats.org/officeDocument/2006/relationships" id="260" r:id="R0a2224b653c547b8"/>
    <p:sldId xmlns:r="http://schemas.openxmlformats.org/officeDocument/2006/relationships" id="261" r:id="Rf93b6f3ac9a44f6b"/>
    <p:sldId xmlns:r="http://schemas.openxmlformats.org/officeDocument/2006/relationships" id="262" r:id="R35c6f5a97a6b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b1965254f4e70" /><Relationship Type="http://schemas.openxmlformats.org/officeDocument/2006/relationships/slide" Target="/ppt/slides/slide1.xml" Id="R10cd05d088484e2f" /><Relationship Type="http://schemas.openxmlformats.org/officeDocument/2006/relationships/slide" Target="/ppt/slides/slide2.xml" Id="R45e2d6d6299143f1" /><Relationship Type="http://schemas.openxmlformats.org/officeDocument/2006/relationships/slide" Target="/ppt/slides/slide3.xml" Id="R1e4e0534df104f99" /><Relationship Type="http://schemas.openxmlformats.org/officeDocument/2006/relationships/slide" Target="/ppt/slides/slide4.xml" Id="R977c08fe0a4f4b7c" /><Relationship Type="http://schemas.openxmlformats.org/officeDocument/2006/relationships/slide" Target="/ppt/slides/slide5.xml" Id="R0a2224b653c547b8" /><Relationship Type="http://schemas.openxmlformats.org/officeDocument/2006/relationships/slide" Target="/ppt/slides/slide6.xml" Id="Rf93b6f3ac9a44f6b" /><Relationship Type="http://schemas.openxmlformats.org/officeDocument/2006/relationships/slide" Target="/ppt/slides/slide7.xml" Id="R35c6f5a97a6b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c0b5922e3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a45424ce4205" /><Relationship Type="http://schemas.openxmlformats.org/officeDocument/2006/relationships/theme" Target="/ppt/slideMasters/theme/theme1.xml" Id="R5085dd12e4e0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ba45424ce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6e933bf4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89016136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9f263597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468f5714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70340dc9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d09978f2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ae02587f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ESTATE SYSTEM INDUSTRIES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ESTATE SYSTEM INDUSTRIES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5 790 157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STEIN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stein-erik.myklebust@eltie.as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ESTATE SYSTEM INDUSTRIES AS</a:t>
            </a:r>
          </a:p>
        </p:txBody>
      </p:sp>
    </p:spTree>
  </p:cSld>
  <p:clrMapOvr>
    <a:masterClrMapping xmlns:a="http://schemas.openxmlformats.org/drawingml/2006/main"/>
  </p:clrMapOvr>
</p:sld>
</file>