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3856494e4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00eb810fdb4135"/>
  </p:sldMasterIdLst>
  <p:sldIdLst>
    <p:sldId xmlns:r="http://schemas.openxmlformats.org/officeDocument/2006/relationships" id="256" r:id="Ra6edf468ed1a4f0a"/>
    <p:sldId xmlns:r="http://schemas.openxmlformats.org/officeDocument/2006/relationships" id="257" r:id="Rc141d6650fdd4542"/>
    <p:sldId xmlns:r="http://schemas.openxmlformats.org/officeDocument/2006/relationships" id="258" r:id="R54964eca48144b67"/>
    <p:sldId xmlns:r="http://schemas.openxmlformats.org/officeDocument/2006/relationships" id="259" r:id="R5f4569f1004745b8"/>
    <p:sldId xmlns:r="http://schemas.openxmlformats.org/officeDocument/2006/relationships" id="260" r:id="Rb96b2529a6214e37"/>
    <p:sldId xmlns:r="http://schemas.openxmlformats.org/officeDocument/2006/relationships" id="261" r:id="R7b8c556cbbd64de1"/>
    <p:sldId xmlns:r="http://schemas.openxmlformats.org/officeDocument/2006/relationships" id="262" r:id="Rb4463a3be10146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0eb810fdb4135" /><Relationship Type="http://schemas.openxmlformats.org/officeDocument/2006/relationships/slide" Target="/ppt/slides/slide1.xml" Id="Ra6edf468ed1a4f0a" /><Relationship Type="http://schemas.openxmlformats.org/officeDocument/2006/relationships/slide" Target="/ppt/slides/slide2.xml" Id="Rc141d6650fdd4542" /><Relationship Type="http://schemas.openxmlformats.org/officeDocument/2006/relationships/slide" Target="/ppt/slides/slide3.xml" Id="R54964eca48144b67" /><Relationship Type="http://schemas.openxmlformats.org/officeDocument/2006/relationships/slide" Target="/ppt/slides/slide4.xml" Id="R5f4569f1004745b8" /><Relationship Type="http://schemas.openxmlformats.org/officeDocument/2006/relationships/slide" Target="/ppt/slides/slide5.xml" Id="Rb96b2529a6214e37" /><Relationship Type="http://schemas.openxmlformats.org/officeDocument/2006/relationships/slide" Target="/ppt/slides/slide6.xml" Id="R7b8c556cbbd64de1" /><Relationship Type="http://schemas.openxmlformats.org/officeDocument/2006/relationships/slide" Target="/ppt/slides/slide7.xml" Id="Rb4463a3be10146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520d8a3e943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d8b2b4fbf46e5" /><Relationship Type="http://schemas.openxmlformats.org/officeDocument/2006/relationships/theme" Target="/ppt/slideMasters/theme/theme1.xml" Id="Rf1a2cd7ddbae45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fd8b2b4fbf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811125a9b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35b538361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354e940e34b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cae70a82844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8ed8a1e52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1d45926340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85ced9561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INDUSTRI-INVEST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41 580 341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40 922 621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43 222 947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129 602 795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198 289 378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INDUSTRI-INVEST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INDUSTRI-INVEST AS</a:t>
            </a:r>
          </a:p>
        </p:txBody>
      </p:sp>
    </p:spTree>
  </p:cSld>
  <p:clrMapOvr>
    <a:masterClrMapping xmlns:a="http://schemas.openxmlformats.org/drawingml/2006/main"/>
  </p:clrMapOvr>
</p:sld>
</file>