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bee3df32dc42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46d23b4eaf415f"/>
  </p:sldMasterIdLst>
  <p:sldIdLst>
    <p:sldId xmlns:r="http://schemas.openxmlformats.org/officeDocument/2006/relationships" id="256" r:id="R91db8a6aef8b421c"/>
    <p:sldId xmlns:r="http://schemas.openxmlformats.org/officeDocument/2006/relationships" id="257" r:id="R9362d5a93e6449fe"/>
    <p:sldId xmlns:r="http://schemas.openxmlformats.org/officeDocument/2006/relationships" id="258" r:id="Rb056861e395c452b"/>
    <p:sldId xmlns:r="http://schemas.openxmlformats.org/officeDocument/2006/relationships" id="259" r:id="Raacb063602224b39"/>
    <p:sldId xmlns:r="http://schemas.openxmlformats.org/officeDocument/2006/relationships" id="260" r:id="Rfc647b7de6264779"/>
    <p:sldId xmlns:r="http://schemas.openxmlformats.org/officeDocument/2006/relationships" id="261" r:id="R7a6a5a15850241bd"/>
    <p:sldId xmlns:r="http://schemas.openxmlformats.org/officeDocument/2006/relationships" id="262" r:id="R22dab35c53ac47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6d23b4eaf415f" /><Relationship Type="http://schemas.openxmlformats.org/officeDocument/2006/relationships/slide" Target="/ppt/slides/slide1.xml" Id="R91db8a6aef8b421c" /><Relationship Type="http://schemas.openxmlformats.org/officeDocument/2006/relationships/slide" Target="/ppt/slides/slide2.xml" Id="R9362d5a93e6449fe" /><Relationship Type="http://schemas.openxmlformats.org/officeDocument/2006/relationships/slide" Target="/ppt/slides/slide3.xml" Id="Rb056861e395c452b" /><Relationship Type="http://schemas.openxmlformats.org/officeDocument/2006/relationships/slide" Target="/ppt/slides/slide4.xml" Id="Raacb063602224b39" /><Relationship Type="http://schemas.openxmlformats.org/officeDocument/2006/relationships/slide" Target="/ppt/slides/slide5.xml" Id="Rfc647b7de6264779" /><Relationship Type="http://schemas.openxmlformats.org/officeDocument/2006/relationships/slide" Target="/ppt/slides/slide6.xml" Id="R7a6a5a15850241bd" /><Relationship Type="http://schemas.openxmlformats.org/officeDocument/2006/relationships/slide" Target="/ppt/slides/slide7.xml" Id="R22dab35c53ac47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cb7cb95384e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4496f8183466b" /><Relationship Type="http://schemas.openxmlformats.org/officeDocument/2006/relationships/theme" Target="/ppt/slideMasters/theme/theme1.xml" Id="Rd812e9aba01a42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f4496f8183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9e09c3f0f47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e99279694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6bdf4461040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b5bdb0f0a4c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1dd501a7444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53627e30140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40396a9fe4b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STØLSHAUGEN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STØLSHAUGEN INVEST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12 893 345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23 210 125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23 275 438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VESTBØSTAD TOR HENNING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STØLSBU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22 20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991 781 463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STØLSHAUGEN INVEST AS</a:t>
            </a:r>
          </a:p>
        </p:txBody>
      </p:sp>
    </p:spTree>
  </p:cSld>
  <p:clrMapOvr>
    <a:masterClrMapping xmlns:a="http://schemas.openxmlformats.org/drawingml/2006/main"/>
  </p:clrMapOvr>
</p:sld>
</file>