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87d6de2ba1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b0e031153748d3"/>
  </p:sldMasterIdLst>
  <p:sldIdLst>
    <p:sldId xmlns:r="http://schemas.openxmlformats.org/officeDocument/2006/relationships" id="256" r:id="R16ae8ef44c7e41a1"/>
    <p:sldId xmlns:r="http://schemas.openxmlformats.org/officeDocument/2006/relationships" id="257" r:id="Ref4b40e1de1b4383"/>
    <p:sldId xmlns:r="http://schemas.openxmlformats.org/officeDocument/2006/relationships" id="258" r:id="Racdf2bc51a5f4c4e"/>
    <p:sldId xmlns:r="http://schemas.openxmlformats.org/officeDocument/2006/relationships" id="259" r:id="R17a4ca418e3e4d3c"/>
    <p:sldId xmlns:r="http://schemas.openxmlformats.org/officeDocument/2006/relationships" id="260" r:id="Rfacbf748351046e2"/>
    <p:sldId xmlns:r="http://schemas.openxmlformats.org/officeDocument/2006/relationships" id="261" r:id="R79533de414e04c1d"/>
    <p:sldId xmlns:r="http://schemas.openxmlformats.org/officeDocument/2006/relationships" id="262" r:id="R43b59c0ac432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0e031153748d3" /><Relationship Type="http://schemas.openxmlformats.org/officeDocument/2006/relationships/slide" Target="/ppt/slides/slide1.xml" Id="R16ae8ef44c7e41a1" /><Relationship Type="http://schemas.openxmlformats.org/officeDocument/2006/relationships/slide" Target="/ppt/slides/slide2.xml" Id="Ref4b40e1de1b4383" /><Relationship Type="http://schemas.openxmlformats.org/officeDocument/2006/relationships/slide" Target="/ppt/slides/slide3.xml" Id="Racdf2bc51a5f4c4e" /><Relationship Type="http://schemas.openxmlformats.org/officeDocument/2006/relationships/slide" Target="/ppt/slides/slide4.xml" Id="R17a4ca418e3e4d3c" /><Relationship Type="http://schemas.openxmlformats.org/officeDocument/2006/relationships/slide" Target="/ppt/slides/slide5.xml" Id="Rfacbf748351046e2" /><Relationship Type="http://schemas.openxmlformats.org/officeDocument/2006/relationships/slide" Target="/ppt/slides/slide6.xml" Id="R79533de414e04c1d" /><Relationship Type="http://schemas.openxmlformats.org/officeDocument/2006/relationships/slide" Target="/ppt/slides/slide7.xml" Id="R43b59c0ac432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5863c1567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a9409edab49ac" /><Relationship Type="http://schemas.openxmlformats.org/officeDocument/2006/relationships/theme" Target="/ppt/slideMasters/theme/theme1.xml" Id="R2f4f21f59035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da9409edab49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ecd0b87ee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907cfa248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03a14e980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9dc95d35e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24eab191849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0b466fd2049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b13aed842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HUSØYVEIEN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HUSØYVEIEN 25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1 496 964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1 554 252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7 823 140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SKUDETRÅL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71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991 781 056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HUSØYVEIEN 25 AS</a:t>
            </a:r>
          </a:p>
        </p:txBody>
      </p:sp>
    </p:spTree>
  </p:cSld>
  <p:clrMapOvr>
    <a:masterClrMapping xmlns:a="http://schemas.openxmlformats.org/drawingml/2006/main"/>
  </p:clrMapOvr>
</p:sld>
</file>