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addeaddcfa46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3b09c491a94755"/>
  </p:sldMasterIdLst>
  <p:sldIdLst>
    <p:sldId xmlns:r="http://schemas.openxmlformats.org/officeDocument/2006/relationships" id="256" r:id="Rc4d7f19f4d264b47"/>
    <p:sldId xmlns:r="http://schemas.openxmlformats.org/officeDocument/2006/relationships" id="257" r:id="Rbac2701f081147d8"/>
    <p:sldId xmlns:r="http://schemas.openxmlformats.org/officeDocument/2006/relationships" id="258" r:id="R95223673bf3c49c9"/>
    <p:sldId xmlns:r="http://schemas.openxmlformats.org/officeDocument/2006/relationships" id="259" r:id="R0011f23e5b0747a7"/>
    <p:sldId xmlns:r="http://schemas.openxmlformats.org/officeDocument/2006/relationships" id="260" r:id="R771a08ad36d54e81"/>
    <p:sldId xmlns:r="http://schemas.openxmlformats.org/officeDocument/2006/relationships" id="261" r:id="R56652ac82a4d45b1"/>
    <p:sldId xmlns:r="http://schemas.openxmlformats.org/officeDocument/2006/relationships" id="262" r:id="R7c4cff448f6840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3b09c491a94755" /><Relationship Type="http://schemas.openxmlformats.org/officeDocument/2006/relationships/slide" Target="/ppt/slides/slide1.xml" Id="Rc4d7f19f4d264b47" /><Relationship Type="http://schemas.openxmlformats.org/officeDocument/2006/relationships/slide" Target="/ppt/slides/slide2.xml" Id="Rbac2701f081147d8" /><Relationship Type="http://schemas.openxmlformats.org/officeDocument/2006/relationships/slide" Target="/ppt/slides/slide3.xml" Id="R95223673bf3c49c9" /><Relationship Type="http://schemas.openxmlformats.org/officeDocument/2006/relationships/slide" Target="/ppt/slides/slide4.xml" Id="R0011f23e5b0747a7" /><Relationship Type="http://schemas.openxmlformats.org/officeDocument/2006/relationships/slide" Target="/ppt/slides/slide5.xml" Id="R771a08ad36d54e81" /><Relationship Type="http://schemas.openxmlformats.org/officeDocument/2006/relationships/slide" Target="/ppt/slides/slide6.xml" Id="R56652ac82a4d45b1" /><Relationship Type="http://schemas.openxmlformats.org/officeDocument/2006/relationships/slide" Target="/ppt/slides/slide7.xml" Id="R7c4cff448f6840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8606857e7a42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b295b36754e03" /><Relationship Type="http://schemas.openxmlformats.org/officeDocument/2006/relationships/theme" Target="/ppt/slideMasters/theme/theme1.xml" Id="Rb30dc79a94664a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5b295b36754e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c6b6c7ae84a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154e0795e42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1d66138cb4d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88970a55746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fb9c3f1914e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2ea666cc543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a447730af46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NILSENBYGG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NILSENBYGG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NILSENBYGG EIENDOM AS ble etablert [år] og holder til i Langesund.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NILSENBYGG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NILSENBYGG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NILSENBYGG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1 824 918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111 403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505 127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NILSENBYGG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NILSENBYGG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NILSENBYGG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3970 Langesund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arvidnilsen.bygg@gmail.com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991 780 939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NILSENBYGG EIENDOM AS</a:t>
            </a:r>
          </a:p>
        </p:txBody>
      </p:sp>
    </p:spTree>
  </p:cSld>
  <p:clrMapOvr>
    <a:masterClrMapping xmlns:a="http://schemas.openxmlformats.org/drawingml/2006/main"/>
  </p:clrMapOvr>
</p:sld>
</file>