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2df9d3719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8fe60b95484c2d"/>
  </p:sldMasterIdLst>
  <p:sldIdLst>
    <p:sldId xmlns:r="http://schemas.openxmlformats.org/officeDocument/2006/relationships" id="256" r:id="Rc09eaa8e03e94483"/>
    <p:sldId xmlns:r="http://schemas.openxmlformats.org/officeDocument/2006/relationships" id="257" r:id="Rdfb20b20b4d848fd"/>
    <p:sldId xmlns:r="http://schemas.openxmlformats.org/officeDocument/2006/relationships" id="258" r:id="Rc52dd8077b714f6d"/>
    <p:sldId xmlns:r="http://schemas.openxmlformats.org/officeDocument/2006/relationships" id="259" r:id="Rc106f2c46e4b441a"/>
    <p:sldId xmlns:r="http://schemas.openxmlformats.org/officeDocument/2006/relationships" id="260" r:id="Raab22d5ca36e4ebd"/>
    <p:sldId xmlns:r="http://schemas.openxmlformats.org/officeDocument/2006/relationships" id="261" r:id="R6a64907b7ffb4a0b"/>
    <p:sldId xmlns:r="http://schemas.openxmlformats.org/officeDocument/2006/relationships" id="262" r:id="R8413386f5170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fe60b95484c2d" /><Relationship Type="http://schemas.openxmlformats.org/officeDocument/2006/relationships/slide" Target="/ppt/slides/slide1.xml" Id="Rc09eaa8e03e94483" /><Relationship Type="http://schemas.openxmlformats.org/officeDocument/2006/relationships/slide" Target="/ppt/slides/slide2.xml" Id="Rdfb20b20b4d848fd" /><Relationship Type="http://schemas.openxmlformats.org/officeDocument/2006/relationships/slide" Target="/ppt/slides/slide3.xml" Id="Rc52dd8077b714f6d" /><Relationship Type="http://schemas.openxmlformats.org/officeDocument/2006/relationships/slide" Target="/ppt/slides/slide4.xml" Id="Rc106f2c46e4b441a" /><Relationship Type="http://schemas.openxmlformats.org/officeDocument/2006/relationships/slide" Target="/ppt/slides/slide5.xml" Id="Raab22d5ca36e4ebd" /><Relationship Type="http://schemas.openxmlformats.org/officeDocument/2006/relationships/slide" Target="/ppt/slides/slide6.xml" Id="R6a64907b7ffb4a0b" /><Relationship Type="http://schemas.openxmlformats.org/officeDocument/2006/relationships/slide" Target="/ppt/slides/slide7.xml" Id="R8413386f5170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992c5c30b4f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60c94ba064cce" /><Relationship Type="http://schemas.openxmlformats.org/officeDocument/2006/relationships/theme" Target="/ppt/slideMasters/theme/theme1.xml" Id="R1f8f562bb8af4e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60c94ba064c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10d08323d4e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59648d86d4d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3023f1b5d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bbf65dd2243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2669e915e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5b6951df6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2291f1f64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NILSENBYGG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EIENDOM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1 824 918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505 127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NILSENBYGG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arvidnilsen.bygg@gmail.com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NILSENBYGG EIENDOM AS</a:t>
            </a:r>
          </a:p>
        </p:txBody>
      </p:sp>
    </p:spTree>
  </p:cSld>
  <p:clrMapOvr>
    <a:masterClrMapping xmlns:a="http://schemas.openxmlformats.org/drawingml/2006/main"/>
  </p:clrMapOvr>
</p:sld>
</file>